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6" r:id="rId2"/>
    <p:sldId id="277" r:id="rId3"/>
    <p:sldId id="284" r:id="rId4"/>
    <p:sldId id="285" r:id="rId5"/>
    <p:sldId id="288" r:id="rId6"/>
    <p:sldId id="282" r:id="rId7"/>
    <p:sldId id="278" r:id="rId8"/>
    <p:sldId id="289" r:id="rId9"/>
    <p:sldId id="290" r:id="rId10"/>
    <p:sldId id="274" r:id="rId1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D334-93E9-491B-9C5F-BBE0204AF1D4}" v="777" dt="2024-04-10T09:10:03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02" autoAdjust="0"/>
  </p:normalViewPr>
  <p:slideViewPr>
    <p:cSldViewPr snapToGrid="0">
      <p:cViewPr varScale="1">
        <p:scale>
          <a:sx n="62" d="100"/>
          <a:sy n="62" d="100"/>
        </p:scale>
        <p:origin x="145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0215D334-93E9-491B-9C5F-BBE0204AF1D4}"/>
    <pc:docChg chg="undo custSel addSld delSld modSld sldOrd modNotesMaster">
      <pc:chgData name="Alex Boardman" userId="3c4038fad9741b6e" providerId="LiveId" clId="{0215D334-93E9-491B-9C5F-BBE0204AF1D4}" dt="2024-04-10T09:11:06.720" v="2994" actId="20577"/>
      <pc:docMkLst>
        <pc:docMk/>
      </pc:docMkLst>
      <pc:sldChg chg="delSp modSp del mod delAnim">
        <pc:chgData name="Alex Boardman" userId="3c4038fad9741b6e" providerId="LiveId" clId="{0215D334-93E9-491B-9C5F-BBE0204AF1D4}" dt="2024-03-27T16:37:38.865" v="571" actId="47"/>
        <pc:sldMkLst>
          <pc:docMk/>
          <pc:sldMk cId="3035638039" sldId="256"/>
        </pc:sldMkLst>
        <pc:spChg chg="mod">
          <ac:chgData name="Alex Boardman" userId="3c4038fad9741b6e" providerId="LiveId" clId="{0215D334-93E9-491B-9C5F-BBE0204AF1D4}" dt="2024-03-26T17:56:21.570" v="18" actId="20577"/>
          <ac:spMkLst>
            <pc:docMk/>
            <pc:sldMk cId="3035638039" sldId="256"/>
            <ac:spMk id="2" creationId="{0DD7BE19-7D58-4247-4CBC-4835F3CC8623}"/>
          </ac:spMkLst>
        </pc:spChg>
        <pc:spChg chg="del">
          <ac:chgData name="Alex Boardman" userId="3c4038fad9741b6e" providerId="LiveId" clId="{0215D334-93E9-491B-9C5F-BBE0204AF1D4}" dt="2024-03-26T17:55:13.088" v="2" actId="478"/>
          <ac:spMkLst>
            <pc:docMk/>
            <pc:sldMk cId="3035638039" sldId="256"/>
            <ac:spMk id="4" creationId="{26AF47F7-0ADA-9138-2974-D71D45D0C2C2}"/>
          </ac:spMkLst>
        </pc:spChg>
        <pc:spChg chg="del">
          <ac:chgData name="Alex Boardman" userId="3c4038fad9741b6e" providerId="LiveId" clId="{0215D334-93E9-491B-9C5F-BBE0204AF1D4}" dt="2024-03-26T17:55:08.405" v="0" actId="478"/>
          <ac:spMkLst>
            <pc:docMk/>
            <pc:sldMk cId="3035638039" sldId="256"/>
            <ac:spMk id="7" creationId="{29B0B48D-F4A6-2E0E-DB8C-E67B48B1F6F8}"/>
          </ac:spMkLst>
        </pc:spChg>
        <pc:spChg chg="del">
          <ac:chgData name="Alex Boardman" userId="3c4038fad9741b6e" providerId="LiveId" clId="{0215D334-93E9-491B-9C5F-BBE0204AF1D4}" dt="2024-03-26T17:55:10.861" v="1" actId="478"/>
          <ac:spMkLst>
            <pc:docMk/>
            <pc:sldMk cId="3035638039" sldId="256"/>
            <ac:spMk id="11" creationId="{BF1D7ADD-4A03-DE97-E5DB-485DDBFA7689}"/>
          </ac:spMkLst>
        </pc:spChg>
        <pc:picChg chg="del">
          <ac:chgData name="Alex Boardman" userId="3c4038fad9741b6e" providerId="LiveId" clId="{0215D334-93E9-491B-9C5F-BBE0204AF1D4}" dt="2024-03-27T16:37:36.114" v="570" actId="21"/>
          <ac:picMkLst>
            <pc:docMk/>
            <pc:sldMk cId="3035638039" sldId="256"/>
            <ac:picMk id="9" creationId="{950FDA36-50D2-F9BD-958A-19E74D7ED4A3}"/>
          </ac:picMkLst>
        </pc:picChg>
      </pc:sldChg>
      <pc:sldChg chg="del">
        <pc:chgData name="Alex Boardman" userId="3c4038fad9741b6e" providerId="LiveId" clId="{0215D334-93E9-491B-9C5F-BBE0204AF1D4}" dt="2024-03-26T18:01:48.158" v="124" actId="47"/>
        <pc:sldMkLst>
          <pc:docMk/>
          <pc:sldMk cId="933607944" sldId="261"/>
        </pc:sldMkLst>
      </pc:sldChg>
      <pc:sldChg chg="del">
        <pc:chgData name="Alex Boardman" userId="3c4038fad9741b6e" providerId="LiveId" clId="{0215D334-93E9-491B-9C5F-BBE0204AF1D4}" dt="2024-03-26T18:00:57.272" v="115" actId="47"/>
        <pc:sldMkLst>
          <pc:docMk/>
          <pc:sldMk cId="1628080787" sldId="262"/>
        </pc:sldMkLst>
      </pc:sldChg>
      <pc:sldChg chg="del">
        <pc:chgData name="Alex Boardman" userId="3c4038fad9741b6e" providerId="LiveId" clId="{0215D334-93E9-491B-9C5F-BBE0204AF1D4}" dt="2024-03-26T18:01:47.883" v="123" actId="47"/>
        <pc:sldMkLst>
          <pc:docMk/>
          <pc:sldMk cId="872264648" sldId="263"/>
        </pc:sldMkLst>
      </pc:sldChg>
      <pc:sldChg chg="del">
        <pc:chgData name="Alex Boardman" userId="3c4038fad9741b6e" providerId="LiveId" clId="{0215D334-93E9-491B-9C5F-BBE0204AF1D4}" dt="2024-03-26T18:01:06.613" v="119" actId="47"/>
        <pc:sldMkLst>
          <pc:docMk/>
          <pc:sldMk cId="818257539" sldId="264"/>
        </pc:sldMkLst>
      </pc:sldChg>
      <pc:sldChg chg="del">
        <pc:chgData name="Alex Boardman" userId="3c4038fad9741b6e" providerId="LiveId" clId="{0215D334-93E9-491B-9C5F-BBE0204AF1D4}" dt="2024-03-27T19:41:44.272" v="1304" actId="47"/>
        <pc:sldMkLst>
          <pc:docMk/>
          <pc:sldMk cId="2045246749" sldId="267"/>
        </pc:sldMkLst>
      </pc:sldChg>
      <pc:sldChg chg="del">
        <pc:chgData name="Alex Boardman" userId="3c4038fad9741b6e" providerId="LiveId" clId="{0215D334-93E9-491B-9C5F-BBE0204AF1D4}" dt="2024-03-26T18:01:43.489" v="120" actId="47"/>
        <pc:sldMkLst>
          <pc:docMk/>
          <pc:sldMk cId="3903522304" sldId="268"/>
        </pc:sldMkLst>
      </pc:sldChg>
      <pc:sldChg chg="del">
        <pc:chgData name="Alex Boardman" userId="3c4038fad9741b6e" providerId="LiveId" clId="{0215D334-93E9-491B-9C5F-BBE0204AF1D4}" dt="2024-03-26T18:01:03.071" v="117" actId="47"/>
        <pc:sldMkLst>
          <pc:docMk/>
          <pc:sldMk cId="2846169642" sldId="269"/>
        </pc:sldMkLst>
      </pc:sldChg>
      <pc:sldChg chg="del">
        <pc:chgData name="Alex Boardman" userId="3c4038fad9741b6e" providerId="LiveId" clId="{0215D334-93E9-491B-9C5F-BBE0204AF1D4}" dt="2024-03-26T18:01:45.318" v="121" actId="47"/>
        <pc:sldMkLst>
          <pc:docMk/>
          <pc:sldMk cId="1094299821" sldId="270"/>
        </pc:sldMkLst>
      </pc:sldChg>
      <pc:sldChg chg="del">
        <pc:chgData name="Alex Boardman" userId="3c4038fad9741b6e" providerId="LiveId" clId="{0215D334-93E9-491B-9C5F-BBE0204AF1D4}" dt="2024-03-26T18:01:46.902" v="122" actId="47"/>
        <pc:sldMkLst>
          <pc:docMk/>
          <pc:sldMk cId="3778371638" sldId="271"/>
        </pc:sldMkLst>
      </pc:sldChg>
      <pc:sldChg chg="del">
        <pc:chgData name="Alex Boardman" userId="3c4038fad9741b6e" providerId="LiveId" clId="{0215D334-93E9-491B-9C5F-BBE0204AF1D4}" dt="2024-03-26T18:00:58.659" v="116" actId="47"/>
        <pc:sldMkLst>
          <pc:docMk/>
          <pc:sldMk cId="1372824655" sldId="272"/>
        </pc:sldMkLst>
      </pc:sldChg>
      <pc:sldChg chg="del">
        <pc:chgData name="Alex Boardman" userId="3c4038fad9741b6e" providerId="LiveId" clId="{0215D334-93E9-491B-9C5F-BBE0204AF1D4}" dt="2024-03-26T18:01:04.207" v="118" actId="47"/>
        <pc:sldMkLst>
          <pc:docMk/>
          <pc:sldMk cId="3308221574" sldId="273"/>
        </pc:sldMkLst>
      </pc:sldChg>
      <pc:sldChg chg="addSp delSp modSp mod addAnim delAnim modAnim">
        <pc:chgData name="Alex Boardman" userId="3c4038fad9741b6e" providerId="LiveId" clId="{0215D334-93E9-491B-9C5F-BBE0204AF1D4}" dt="2024-03-28T09:57:51.166" v="2989" actId="1076"/>
        <pc:sldMkLst>
          <pc:docMk/>
          <pc:sldMk cId="863790732" sldId="274"/>
        </pc:sldMkLst>
        <pc:spChg chg="add del mod ord">
          <ac:chgData name="Alex Boardman" userId="3c4038fad9741b6e" providerId="LiveId" clId="{0215D334-93E9-491B-9C5F-BBE0204AF1D4}" dt="2024-03-28T09:57:51.166" v="2989" actId="1076"/>
          <ac:spMkLst>
            <pc:docMk/>
            <pc:sldMk cId="863790732" sldId="274"/>
            <ac:spMk id="7" creationId="{A530CB02-875B-D904-4318-F29E80CB2D92}"/>
          </ac:spMkLst>
        </pc:spChg>
        <pc:picChg chg="add mod ord">
          <ac:chgData name="Alex Boardman" userId="3c4038fad9741b6e" providerId="LiveId" clId="{0215D334-93E9-491B-9C5F-BBE0204AF1D4}" dt="2024-03-28T09:57:27.449" v="2986" actId="170"/>
          <ac:picMkLst>
            <pc:docMk/>
            <pc:sldMk cId="863790732" sldId="274"/>
            <ac:picMk id="2" creationId="{2D6D0426-611E-1229-5B8F-AC900B462776}"/>
          </ac:picMkLst>
        </pc:picChg>
        <pc:picChg chg="add mod ord">
          <ac:chgData name="Alex Boardman" userId="3c4038fad9741b6e" providerId="LiveId" clId="{0215D334-93E9-491B-9C5F-BBE0204AF1D4}" dt="2024-03-28T09:57:23.339" v="2985" actId="167"/>
          <ac:picMkLst>
            <pc:docMk/>
            <pc:sldMk cId="863790732" sldId="274"/>
            <ac:picMk id="3" creationId="{5B766A92-33DF-FF02-3A28-165A517134CE}"/>
          </ac:picMkLst>
        </pc:picChg>
        <pc:picChg chg="del">
          <ac:chgData name="Alex Boardman" userId="3c4038fad9741b6e" providerId="LiveId" clId="{0215D334-93E9-491B-9C5F-BBE0204AF1D4}" dt="2024-03-26T18:02:02.926" v="129" actId="478"/>
          <ac:picMkLst>
            <pc:docMk/>
            <pc:sldMk cId="863790732" sldId="274"/>
            <ac:picMk id="4" creationId="{BAA02520-FA42-14BD-A2A3-0CABF3D6644F}"/>
          </ac:picMkLst>
        </pc:picChg>
      </pc:sldChg>
      <pc:sldChg chg="del">
        <pc:chgData name="Alex Boardman" userId="3c4038fad9741b6e" providerId="LiveId" clId="{0215D334-93E9-491B-9C5F-BBE0204AF1D4}" dt="2024-03-26T18:01:49.563" v="125" actId="47"/>
        <pc:sldMkLst>
          <pc:docMk/>
          <pc:sldMk cId="1447710777" sldId="275"/>
        </pc:sldMkLst>
      </pc:sldChg>
      <pc:sldChg chg="add del">
        <pc:chgData name="Alex Boardman" userId="3c4038fad9741b6e" providerId="LiveId" clId="{0215D334-93E9-491B-9C5F-BBE0204AF1D4}" dt="2024-03-26T18:02:00.708" v="128" actId="47"/>
        <pc:sldMkLst>
          <pc:docMk/>
          <pc:sldMk cId="1291141807" sldId="276"/>
        </pc:sldMkLst>
      </pc:sldChg>
      <pc:sldChg chg="addSp delSp modSp new mod setBg modAnim">
        <pc:chgData name="Alex Boardman" userId="3c4038fad9741b6e" providerId="LiveId" clId="{0215D334-93E9-491B-9C5F-BBE0204AF1D4}" dt="2024-03-27T19:46:47.993" v="1470" actId="1076"/>
        <pc:sldMkLst>
          <pc:docMk/>
          <pc:sldMk cId="1192762767" sldId="277"/>
        </pc:sldMkLst>
        <pc:spChg chg="mod">
          <ac:chgData name="Alex Boardman" userId="3c4038fad9741b6e" providerId="LiveId" clId="{0215D334-93E9-491B-9C5F-BBE0204AF1D4}" dt="2024-03-27T17:05:45.097" v="964" actId="1076"/>
          <ac:spMkLst>
            <pc:docMk/>
            <pc:sldMk cId="1192762767" sldId="277"/>
            <ac:spMk id="2" creationId="{5644A9D2-CDB9-CE41-2399-FA8C221EB3F8}"/>
          </ac:spMkLst>
        </pc:spChg>
        <pc:spChg chg="add del mod">
          <ac:chgData name="Alex Boardman" userId="3c4038fad9741b6e" providerId="LiveId" clId="{0215D334-93E9-491B-9C5F-BBE0204AF1D4}" dt="2024-03-27T19:23:50.685" v="1208" actId="1076"/>
          <ac:spMkLst>
            <pc:docMk/>
            <pc:sldMk cId="1192762767" sldId="277"/>
            <ac:spMk id="3" creationId="{A0771031-D212-44F2-3A3B-966EFBFF7D3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18" creationId="{38FAA1A1-D861-433F-88FA-1E9D6FD31D11}"/>
          </ac:spMkLst>
        </pc:spChg>
        <pc:spChg chg="add del mod">
          <ac:chgData name="Alex Boardman" userId="3c4038fad9741b6e" providerId="LiveId" clId="{0215D334-93E9-491B-9C5F-BBE0204AF1D4}" dt="2024-03-27T18:37:06.161" v="1073" actId="478"/>
          <ac:spMkLst>
            <pc:docMk/>
            <pc:sldMk cId="1192762767" sldId="277"/>
            <ac:spMk id="19" creationId="{8BD00A50-5FDC-7C43-3CC2-ED7D9291C29E}"/>
          </ac:spMkLst>
        </pc:spChg>
        <pc:spChg chg="add">
          <ac:chgData name="Alex Boardman" userId="3c4038fad9741b6e" providerId="LiveId" clId="{0215D334-93E9-491B-9C5F-BBE0204AF1D4}" dt="2024-03-27T16:03:27.782" v="402" actId="26606"/>
          <ac:spMkLst>
            <pc:docMk/>
            <pc:sldMk cId="1192762767" sldId="277"/>
            <ac:spMk id="20" creationId="{8D71EDA1-87BF-4D5D-AB79-F346FD19278A}"/>
          </ac:spMkLst>
        </pc:spChg>
        <pc:spChg chg="add del">
          <ac:chgData name="Alex Boardman" userId="3c4038fad9741b6e" providerId="LiveId" clId="{0215D334-93E9-491B-9C5F-BBE0204AF1D4}" dt="2024-03-27T18:37:12.917" v="1075" actId="22"/>
          <ac:spMkLst>
            <pc:docMk/>
            <pc:sldMk cId="1192762767" sldId="277"/>
            <ac:spMk id="22" creationId="{8A2557BD-319A-3365-94C3-3CBD4D480630}"/>
          </ac:spMkLst>
        </pc:spChg>
        <pc:spChg chg="add mod">
          <ac:chgData name="Alex Boardman" userId="3c4038fad9741b6e" providerId="LiveId" clId="{0215D334-93E9-491B-9C5F-BBE0204AF1D4}" dt="2024-03-27T19:03:48.481" v="1117" actId="571"/>
          <ac:spMkLst>
            <pc:docMk/>
            <pc:sldMk cId="1192762767" sldId="277"/>
            <ac:spMk id="23" creationId="{051824CB-C437-03F7-A454-72905A759043}"/>
          </ac:spMkLst>
        </pc:spChg>
        <pc:spChg chg="add mod">
          <ac:chgData name="Alex Boardman" userId="3c4038fad9741b6e" providerId="LiveId" clId="{0215D334-93E9-491B-9C5F-BBE0204AF1D4}" dt="2024-03-27T19:03:50.822" v="1119" actId="571"/>
          <ac:spMkLst>
            <pc:docMk/>
            <pc:sldMk cId="1192762767" sldId="277"/>
            <ac:spMk id="25" creationId="{42243EB1-324A-7FF4-A286-7EA8AD6EEA4D}"/>
          </ac:spMkLst>
        </pc:spChg>
        <pc:spChg chg="add mod">
          <ac:chgData name="Alex Boardman" userId="3c4038fad9741b6e" providerId="LiveId" clId="{0215D334-93E9-491B-9C5F-BBE0204AF1D4}" dt="2024-03-27T19:03:53.688" v="1121" actId="571"/>
          <ac:spMkLst>
            <pc:docMk/>
            <pc:sldMk cId="1192762767" sldId="277"/>
            <ac:spMk id="27" creationId="{22AE15CE-F654-4D49-7DE3-CD96C8D8C44C}"/>
          </ac:spMkLst>
        </pc:spChg>
        <pc:spChg chg="add mod">
          <ac:chgData name="Alex Boardman" userId="3c4038fad9741b6e" providerId="LiveId" clId="{0215D334-93E9-491B-9C5F-BBE0204AF1D4}" dt="2024-03-27T19:23:46.433" v="1207" actId="1076"/>
          <ac:spMkLst>
            <pc:docMk/>
            <pc:sldMk cId="1192762767" sldId="277"/>
            <ac:spMk id="30" creationId="{460C84CC-CD5C-318D-8494-ABAD20D2DACF}"/>
          </ac:spMkLst>
        </pc:spChg>
        <pc:spChg chg="add mod">
          <ac:chgData name="Alex Boardman" userId="3c4038fad9741b6e" providerId="LiveId" clId="{0215D334-93E9-491B-9C5F-BBE0204AF1D4}" dt="2024-03-27T19:23:59.398" v="1215" actId="20577"/>
          <ac:spMkLst>
            <pc:docMk/>
            <pc:sldMk cId="1192762767" sldId="277"/>
            <ac:spMk id="32" creationId="{7C4B5FA5-DB3E-AADD-59ED-32D0B62290A6}"/>
          </ac:spMkLst>
        </pc:spChg>
        <pc:picChg chg="add mod">
          <ac:chgData name="Alex Boardman" userId="3c4038fad9741b6e" providerId="LiveId" clId="{0215D334-93E9-491B-9C5F-BBE0204AF1D4}" dt="2024-03-27T17:00:14.511" v="864" actId="1076"/>
          <ac:picMkLst>
            <pc:docMk/>
            <pc:sldMk cId="1192762767" sldId="277"/>
            <ac:picMk id="5" creationId="{4365F725-D7C4-A2FC-5E1E-A85BA1B87048}"/>
          </ac:picMkLst>
        </pc:picChg>
        <pc:picChg chg="add mod">
          <ac:chgData name="Alex Boardman" userId="3c4038fad9741b6e" providerId="LiveId" clId="{0215D334-93E9-491B-9C5F-BBE0204AF1D4}" dt="2024-03-27T16:58:58.622" v="854" actId="1076"/>
          <ac:picMkLst>
            <pc:docMk/>
            <pc:sldMk cId="1192762767" sldId="277"/>
            <ac:picMk id="7" creationId="{0226321F-8BE6-F773-932F-DAE6A764E06D}"/>
          </ac:picMkLst>
        </pc:picChg>
        <pc:picChg chg="add del mod">
          <ac:chgData name="Alex Boardman" userId="3c4038fad9741b6e" providerId="LiveId" clId="{0215D334-93E9-491B-9C5F-BBE0204AF1D4}" dt="2024-03-27T16:59:56.823" v="861" actId="478"/>
          <ac:picMkLst>
            <pc:docMk/>
            <pc:sldMk cId="1192762767" sldId="277"/>
            <ac:picMk id="11" creationId="{36EA059A-70E9-018F-DA32-4CE8871DEB74}"/>
          </ac:picMkLst>
        </pc:picChg>
        <pc:picChg chg="add mod">
          <ac:chgData name="Alex Boardman" userId="3c4038fad9741b6e" providerId="LiveId" clId="{0215D334-93E9-491B-9C5F-BBE0204AF1D4}" dt="2024-03-27T17:00:01.320" v="862" actId="1076"/>
          <ac:picMkLst>
            <pc:docMk/>
            <pc:sldMk cId="1192762767" sldId="277"/>
            <ac:picMk id="15" creationId="{2AFC3450-43F3-F170-9271-9F6CD28E673B}"/>
          </ac:picMkLst>
        </pc:picChg>
        <pc:picChg chg="add mod">
          <ac:chgData name="Alex Boardman" userId="3c4038fad9741b6e" providerId="LiveId" clId="{0215D334-93E9-491B-9C5F-BBE0204AF1D4}" dt="2024-03-27T19:03:48.481" v="1117" actId="571"/>
          <ac:picMkLst>
            <pc:docMk/>
            <pc:sldMk cId="1192762767" sldId="277"/>
            <ac:picMk id="24" creationId="{8B348B7C-9B2C-5B97-36F9-420F5FB6A912}"/>
          </ac:picMkLst>
        </pc:picChg>
        <pc:picChg chg="add mod">
          <ac:chgData name="Alex Boardman" userId="3c4038fad9741b6e" providerId="LiveId" clId="{0215D334-93E9-491B-9C5F-BBE0204AF1D4}" dt="2024-03-27T19:03:50.822" v="1119" actId="571"/>
          <ac:picMkLst>
            <pc:docMk/>
            <pc:sldMk cId="1192762767" sldId="277"/>
            <ac:picMk id="26" creationId="{D5FF7E67-8C57-14FC-9857-BA2FE2DA98FA}"/>
          </ac:picMkLst>
        </pc:picChg>
        <pc:picChg chg="add mod">
          <ac:chgData name="Alex Boardman" userId="3c4038fad9741b6e" providerId="LiveId" clId="{0215D334-93E9-491B-9C5F-BBE0204AF1D4}" dt="2024-03-27T19:03:53.688" v="1121" actId="571"/>
          <ac:picMkLst>
            <pc:docMk/>
            <pc:sldMk cId="1192762767" sldId="277"/>
            <ac:picMk id="28" creationId="{4AE57AF6-C924-7D39-C7DE-DB6E36249DA6}"/>
          </ac:picMkLst>
        </pc:picChg>
        <pc:picChg chg="add mod">
          <ac:chgData name="Alex Boardman" userId="3c4038fad9741b6e" providerId="LiveId" clId="{0215D334-93E9-491B-9C5F-BBE0204AF1D4}" dt="2024-03-27T19:46:47.993" v="1470" actId="1076"/>
          <ac:picMkLst>
            <pc:docMk/>
            <pc:sldMk cId="1192762767" sldId="277"/>
            <ac:picMk id="34" creationId="{D5E1D34A-76ED-DFA6-0EA9-31A482F43D6D}"/>
          </ac:picMkLst>
        </pc:picChg>
        <pc:picChg chg="add mod">
          <ac:chgData name="Alex Boardman" userId="3c4038fad9741b6e" providerId="LiveId" clId="{0215D334-93E9-491B-9C5F-BBE0204AF1D4}" dt="2024-03-27T19:31:18.250" v="1246" actId="571"/>
          <ac:picMkLst>
            <pc:docMk/>
            <pc:sldMk cId="1192762767" sldId="277"/>
            <ac:picMk id="36" creationId="{26775C73-0CC6-394A-7D8A-239E3059C83C}"/>
          </ac:picMkLst>
        </pc:picChg>
        <pc:cxnChg chg="add mod">
          <ac:chgData name="Alex Boardman" userId="3c4038fad9741b6e" providerId="LiveId" clId="{0215D334-93E9-491B-9C5F-BBE0204AF1D4}" dt="2024-03-27T19:31:15.009" v="1244"/>
          <ac:cxnSpMkLst>
            <pc:docMk/>
            <pc:sldMk cId="1192762767" sldId="277"/>
            <ac:cxnSpMk id="33" creationId="{75CA6467-ECB6-3BC9-8BFA-09166E850A9B}"/>
          </ac:cxnSpMkLst>
        </pc:cxnChg>
        <pc:cxnChg chg="add mod">
          <ac:chgData name="Alex Boardman" userId="3c4038fad9741b6e" providerId="LiveId" clId="{0215D334-93E9-491B-9C5F-BBE0204AF1D4}" dt="2024-03-27T19:31:18.250" v="1246" actId="571"/>
          <ac:cxnSpMkLst>
            <pc:docMk/>
            <pc:sldMk cId="1192762767" sldId="277"/>
            <ac:cxnSpMk id="35" creationId="{59141A72-0B4F-05CC-FE41-745E8A05F034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8T09:48:12.786" v="2604"/>
        <pc:sldMkLst>
          <pc:docMk/>
          <pc:sldMk cId="53517019" sldId="278"/>
        </pc:sldMkLst>
        <pc:spChg chg="mod">
          <ac:chgData name="Alex Boardman" userId="3c4038fad9741b6e" providerId="LiveId" clId="{0215D334-93E9-491B-9C5F-BBE0204AF1D4}" dt="2024-03-27T20:31:33.117" v="2495" actId="20577"/>
          <ac:spMkLst>
            <pc:docMk/>
            <pc:sldMk cId="53517019" sldId="278"/>
            <ac:spMk id="2" creationId="{28FFB0BB-010C-E44E-689B-683469F20329}"/>
          </ac:spMkLst>
        </pc:spChg>
        <pc:spChg chg="del">
          <ac:chgData name="Alex Boardman" userId="3c4038fad9741b6e" providerId="LiveId" clId="{0215D334-93E9-491B-9C5F-BBE0204AF1D4}" dt="2024-03-27T11:27:42.149" v="147" actId="22"/>
          <ac:spMkLst>
            <pc:docMk/>
            <pc:sldMk cId="53517019" sldId="278"/>
            <ac:spMk id="3" creationId="{AE3E3915-088F-963F-AA85-05833C925CF1}"/>
          </ac:spMkLst>
        </pc:spChg>
        <pc:spChg chg="add del mod">
          <ac:chgData name="Alex Boardman" userId="3c4038fad9741b6e" providerId="LiveId" clId="{0215D334-93E9-491B-9C5F-BBE0204AF1D4}" dt="2024-03-27T19:45:55.006" v="1444" actId="478"/>
          <ac:spMkLst>
            <pc:docMk/>
            <pc:sldMk cId="53517019" sldId="278"/>
            <ac:spMk id="3" creationId="{C7061BE5-7EA8-B436-A75F-32D4DE2ECDA1}"/>
          </ac:spMkLst>
        </pc:spChg>
        <pc:spChg chg="add mod">
          <ac:chgData name="Alex Boardman" userId="3c4038fad9741b6e" providerId="LiveId" clId="{0215D334-93E9-491B-9C5F-BBE0204AF1D4}" dt="2024-03-27T13:22:25.524" v="362" actId="21"/>
          <ac:spMkLst>
            <pc:docMk/>
            <pc:sldMk cId="53517019" sldId="278"/>
            <ac:spMk id="6" creationId="{CAE877BD-7D0A-0B27-6F77-BADADCC993E6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1" creationId="{F0A604E4-7307-451C-93BE-F1F7E1BF3BF8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3" creationId="{F7F3A0AA-35E5-4085-942B-73783903060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5" creationId="{402F5C38-C747-4173-ABBF-656E39E82130}"/>
          </ac:spMkLst>
        </pc:spChg>
        <pc:spChg chg="add del mod">
          <ac:chgData name="Alex Boardman" userId="3c4038fad9741b6e" providerId="LiveId" clId="{0215D334-93E9-491B-9C5F-BBE0204AF1D4}" dt="2024-03-27T19:45:53.900" v="1443" actId="478"/>
          <ac:spMkLst>
            <pc:docMk/>
            <pc:sldMk cId="53517019" sldId="278"/>
            <ac:spMk id="16" creationId="{4434CB9D-F5D8-3C27-B390-736530E2B9F4}"/>
          </ac:spMkLst>
        </pc:spChg>
        <pc:spChg chg="add del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17" creationId="{E37EECFC-A684-4391-AE85-4CDAF5565F61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2" creationId="{A8384FB5-9ADC-4DDC-881B-597D56F5B15D}"/>
          </ac:spMkLst>
        </pc:spChg>
        <pc:spChg chg="add mod">
          <ac:chgData name="Alex Boardman" userId="3c4038fad9741b6e" providerId="LiveId" clId="{0215D334-93E9-491B-9C5F-BBE0204AF1D4}" dt="2024-03-27T20:35:11.041" v="2543" actId="404"/>
          <ac:spMkLst>
            <pc:docMk/>
            <pc:sldMk cId="53517019" sldId="278"/>
            <ac:spMk id="23" creationId="{C39CA1EB-CC5A-5DA0-29A7-63036A5D1B7F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4" creationId="{1199E1B1-A8C0-4FE8-A5A8-1CB41D69F857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6" creationId="{84A8DE83-DE75-4B41-9DB4-A7EC0B0DEC0B}"/>
          </ac:spMkLst>
        </pc:spChg>
        <pc:spChg chg="add">
          <ac:chgData name="Alex Boardman" userId="3c4038fad9741b6e" providerId="LiveId" clId="{0215D334-93E9-491B-9C5F-BBE0204AF1D4}" dt="2024-03-27T13:13:32.278" v="230" actId="26606"/>
          <ac:spMkLst>
            <pc:docMk/>
            <pc:sldMk cId="53517019" sldId="278"/>
            <ac:spMk id="28" creationId="{A7009A0A-BEF5-4EAC-AF15-E4F9F002E239}"/>
          </ac:spMkLst>
        </pc:spChg>
        <pc:picChg chg="add del mod ord">
          <ac:chgData name="Alex Boardman" userId="3c4038fad9741b6e" providerId="LiveId" clId="{0215D334-93E9-491B-9C5F-BBE0204AF1D4}" dt="2024-03-27T19:45:52.376" v="1442" actId="478"/>
          <ac:picMkLst>
            <pc:docMk/>
            <pc:sldMk cId="53517019" sldId="278"/>
            <ac:picMk id="5" creationId="{CEF44E23-958F-AC3B-CA65-06B3A4CEFE98}"/>
          </ac:picMkLst>
        </pc:picChg>
        <pc:picChg chg="add mod">
          <ac:chgData name="Alex Boardman" userId="3c4038fad9741b6e" providerId="LiveId" clId="{0215D334-93E9-491B-9C5F-BBE0204AF1D4}" dt="2024-03-27T13:15:09.947" v="339" actId="931"/>
          <ac:picMkLst>
            <pc:docMk/>
            <pc:sldMk cId="53517019" sldId="278"/>
            <ac:picMk id="7" creationId="{8DA428BE-7509-CF37-80DB-81FD4F179FFF}"/>
          </ac:picMkLst>
        </pc:picChg>
        <pc:picChg chg="add del mod">
          <ac:chgData name="Alex Boardman" userId="3c4038fad9741b6e" providerId="LiveId" clId="{0215D334-93E9-491B-9C5F-BBE0204AF1D4}" dt="2024-03-27T13:22:24.626" v="360" actId="478"/>
          <ac:picMkLst>
            <pc:docMk/>
            <pc:sldMk cId="53517019" sldId="278"/>
            <ac:picMk id="9" creationId="{225F2222-A18E-0029-1F2D-4BB178435035}"/>
          </ac:picMkLst>
        </pc:picChg>
        <pc:picChg chg="add mod">
          <ac:chgData name="Alex Boardman" userId="3c4038fad9741b6e" providerId="LiveId" clId="{0215D334-93E9-491B-9C5F-BBE0204AF1D4}" dt="2024-03-27T19:53:55.125" v="1516" actId="1076"/>
          <ac:picMkLst>
            <pc:docMk/>
            <pc:sldMk cId="53517019" sldId="278"/>
            <ac:picMk id="12" creationId="{B65FF6E9-1A89-A85A-C39A-5F0FDB1B5452}"/>
          </ac:picMkLst>
        </pc:picChg>
        <pc:picChg chg="add del mod ord">
          <ac:chgData name="Alex Boardman" userId="3c4038fad9741b6e" providerId="LiveId" clId="{0215D334-93E9-491B-9C5F-BBE0204AF1D4}" dt="2024-03-27T20:15:25.323" v="2276" actId="478"/>
          <ac:picMkLst>
            <pc:docMk/>
            <pc:sldMk cId="53517019" sldId="278"/>
            <ac:picMk id="19" creationId="{8C20DAEB-BEB6-71D2-F456-0BEC676CC391}"/>
          </ac:picMkLst>
        </pc:picChg>
        <pc:picChg chg="add mod ord">
          <ac:chgData name="Alex Boardman" userId="3c4038fad9741b6e" providerId="LiveId" clId="{0215D334-93E9-491B-9C5F-BBE0204AF1D4}" dt="2024-03-27T20:15:39.441" v="2281" actId="1076"/>
          <ac:picMkLst>
            <pc:docMk/>
            <pc:sldMk cId="53517019" sldId="278"/>
            <ac:picMk id="21" creationId="{CEC06573-89E9-8681-1D5A-5507ECA40CF6}"/>
          </ac:picMkLst>
        </pc:picChg>
        <pc:cxnChg chg="add mod">
          <ac:chgData name="Alex Boardman" userId="3c4038fad9741b6e" providerId="LiveId" clId="{0215D334-93E9-491B-9C5F-BBE0204AF1D4}" dt="2024-03-28T09:48:07.034" v="2603" actId="1582"/>
          <ac:cxnSpMkLst>
            <pc:docMk/>
            <pc:sldMk cId="53517019" sldId="278"/>
            <ac:cxnSpMk id="4" creationId="{98E647C1-E269-E474-E999-83726643EDA8}"/>
          </ac:cxnSpMkLst>
        </pc:cxnChg>
        <pc:cxnChg chg="add mod ord">
          <ac:chgData name="Alex Boardman" userId="3c4038fad9741b6e" providerId="LiveId" clId="{0215D334-93E9-491B-9C5F-BBE0204AF1D4}" dt="2024-03-27T20:15:45.692" v="2282" actId="170"/>
          <ac:cxnSpMkLst>
            <pc:docMk/>
            <pc:sldMk cId="53517019" sldId="278"/>
            <ac:cxnSpMk id="10" creationId="{8A05B551-5536-9A17-089E-2186D3BBB091}"/>
          </ac:cxnSpMkLst>
        </pc:cxnChg>
      </pc:sldChg>
      <pc:sldChg chg="addSp delSp modSp add del mod setBg">
        <pc:chgData name="Alex Boardman" userId="3c4038fad9741b6e" providerId="LiveId" clId="{0215D334-93E9-491B-9C5F-BBE0204AF1D4}" dt="2024-03-27T19:41:47.371" v="1305" actId="47"/>
        <pc:sldMkLst>
          <pc:docMk/>
          <pc:sldMk cId="1313967153" sldId="279"/>
        </pc:sldMkLst>
        <pc:spChg chg="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" creationId="{28FFB0BB-010C-E44E-689B-683469F20329}"/>
          </ac:spMkLst>
        </pc:spChg>
        <pc:spChg chg="add del">
          <ac:chgData name="Alex Boardman" userId="3c4038fad9741b6e" providerId="LiveId" clId="{0215D334-93E9-491B-9C5F-BBE0204AF1D4}" dt="2024-03-27T15:58:49.167" v="382" actId="26606"/>
          <ac:spMkLst>
            <pc:docMk/>
            <pc:sldMk cId="1313967153" sldId="279"/>
            <ac:spMk id="3" creationId="{AE3E3915-088F-963F-AA85-05833C925CF1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8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9" creationId="{6F828D28-8E09-41CC-8229-3070B5467A96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0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1" creationId="{D5B012D8-7F27-4758-9AC6-C889B154BD73}"/>
          </ac:spMkLst>
        </pc:spChg>
        <pc:spChg chg="add del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2" creationId="{B8EAE243-3A9F-4A46-B0D9-04C723A8A1BD}"/>
          </ac:spMkLst>
        </pc:spChg>
        <pc:spChg chg="add del">
          <ac:chgData name="Alex Boardman" userId="3c4038fad9741b6e" providerId="LiveId" clId="{0215D334-93E9-491B-9C5F-BBE0204AF1D4}" dt="2024-03-27T15:58:49.160" v="381" actId="26606"/>
          <ac:spMkLst>
            <pc:docMk/>
            <pc:sldMk cId="1313967153" sldId="279"/>
            <ac:spMk id="13" creationId="{4063B759-00FC-46D1-9898-8E8625268FAF}"/>
          </ac:spMkLst>
        </pc:spChg>
        <pc:spChg chg="add mo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15" creationId="{AE3E3915-088F-963F-AA85-05833C925CF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0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2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4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6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28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0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8:53.450" v="383" actId="26606"/>
          <ac:spMkLst>
            <pc:docMk/>
            <pc:sldMk cId="1313967153" sldId="279"/>
            <ac:spMk id="32" creationId="{8D71EDA1-87BF-4D5D-AB79-F346FD19278A}"/>
          </ac:spMkLst>
        </pc:spChg>
        <pc:picChg chg="add del">
          <ac:chgData name="Alex Boardman" userId="3c4038fad9741b6e" providerId="LiveId" clId="{0215D334-93E9-491B-9C5F-BBE0204AF1D4}" dt="2024-03-27T15:58:49.160" v="381" actId="26606"/>
          <ac:picMkLst>
            <pc:docMk/>
            <pc:sldMk cId="1313967153" sldId="279"/>
            <ac:picMk id="5" creationId="{0B1D19A5-EE65-A5C7-0A77-5096AC147389}"/>
          </ac:picMkLst>
        </pc:picChg>
      </pc:sldChg>
      <pc:sldChg chg="addSp delSp modSp new del mod setBg">
        <pc:chgData name="Alex Boardman" userId="3c4038fad9741b6e" providerId="LiveId" clId="{0215D334-93E9-491B-9C5F-BBE0204AF1D4}" dt="2024-03-27T19:59:59.142" v="1782" actId="47"/>
        <pc:sldMkLst>
          <pc:docMk/>
          <pc:sldMk cId="1485907470" sldId="280"/>
        </pc:sldMkLst>
        <pc:spChg chg="mo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" creationId="{9F78DC69-1976-96E6-884F-1F1A3AFE3299}"/>
          </ac:spMkLst>
        </pc:spChg>
        <pc:spChg chg="del">
          <ac:chgData name="Alex Boardman" userId="3c4038fad9741b6e" providerId="LiveId" clId="{0215D334-93E9-491B-9C5F-BBE0204AF1D4}" dt="2024-03-26T17:59:12.022" v="114" actId="478"/>
          <ac:spMkLst>
            <pc:docMk/>
            <pc:sldMk cId="1485907470" sldId="280"/>
            <ac:spMk id="3" creationId="{C34DDBE3-3C83-5BE4-543A-2A9391FD8FC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7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9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1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3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5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7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19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5:59:03.380" v="384" actId="26606"/>
          <ac:spMkLst>
            <pc:docMk/>
            <pc:sldMk cId="1485907470" sldId="280"/>
            <ac:spMk id="21" creationId="{8C516CC8-80AC-446C-A56E-9F54B7210402}"/>
          </ac:spMkLst>
        </pc:spChg>
      </pc:sldChg>
      <pc:sldChg chg="addSp delSp modSp new del mod setBg">
        <pc:chgData name="Alex Boardman" userId="3c4038fad9741b6e" providerId="LiveId" clId="{0215D334-93E9-491B-9C5F-BBE0204AF1D4}" dt="2024-03-27T17:20:59.888" v="977" actId="47"/>
        <pc:sldMkLst>
          <pc:docMk/>
          <pc:sldMk cId="2196288170" sldId="281"/>
        </pc:sldMkLst>
        <pc:spChg chg="mo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2" creationId="{FA572513-8DE4-B3C9-619D-E59A7DC10E40}"/>
          </ac:spMkLst>
        </pc:spChg>
        <pc:spChg chg="del">
          <ac:chgData name="Alex Boardman" userId="3c4038fad9741b6e" providerId="LiveId" clId="{0215D334-93E9-491B-9C5F-BBE0204AF1D4}" dt="2024-03-27T15:55:04.762" v="363" actId="26606"/>
          <ac:spMkLst>
            <pc:docMk/>
            <pc:sldMk cId="2196288170" sldId="281"/>
            <ac:spMk id="3" creationId="{19659A9E-52F1-A9A0-3C89-1A2192EA96D7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9" creationId="{C1DD1A8A-57D5-4A81-AD04-532B043C5611}"/>
          </ac:spMkLst>
        </pc:spChg>
        <pc:spChg chg="add del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1" creationId="{007891EC-4501-44ED-A8C8-B11B6DB767AB}"/>
          </ac:spMkLst>
        </pc:spChg>
        <pc:spChg chg="add">
          <ac:chgData name="Alex Boardman" userId="3c4038fad9741b6e" providerId="LiveId" clId="{0215D334-93E9-491B-9C5F-BBE0204AF1D4}" dt="2024-03-27T16:03:14.588" v="401" actId="26606"/>
          <ac:spMkLst>
            <pc:docMk/>
            <pc:sldMk cId="2196288170" sldId="281"/>
            <ac:spMk id="17" creationId="{8870DEF6-46A2-D4F8-8BE6-91165D93ECC4}"/>
          </ac:spMkLst>
        </pc:spChg>
        <pc:picChg chg="add del">
          <ac:chgData name="Alex Boardman" userId="3c4038fad9741b6e" providerId="LiveId" clId="{0215D334-93E9-491B-9C5F-BBE0204AF1D4}" dt="2024-03-27T16:02:50.236" v="397" actId="478"/>
          <ac:picMkLst>
            <pc:docMk/>
            <pc:sldMk cId="2196288170" sldId="281"/>
            <ac:picMk id="5" creationId="{12420AD7-F21C-4554-EEF8-5E3F7A876F14}"/>
          </ac:picMkLst>
        </pc:picChg>
        <pc:picChg chg="add">
          <ac:chgData name="Alex Boardman" userId="3c4038fad9741b6e" providerId="LiveId" clId="{0215D334-93E9-491B-9C5F-BBE0204AF1D4}" dt="2024-03-27T16:03:14.588" v="401" actId="26606"/>
          <ac:picMkLst>
            <pc:docMk/>
            <pc:sldMk cId="2196288170" sldId="281"/>
            <ac:picMk id="13" creationId="{72BC74D1-9F4A-AF06-7A23-415B6A316955}"/>
          </ac:picMkLst>
        </pc:picChg>
        <pc:picChg chg="add">
          <ac:chgData name="Alex Boardman" userId="3c4038fad9741b6e" providerId="LiveId" clId="{0215D334-93E9-491B-9C5F-BBE0204AF1D4}" dt="2024-03-27T17:20:49.500" v="974"/>
          <ac:picMkLst>
            <pc:docMk/>
            <pc:sldMk cId="2196288170" sldId="281"/>
            <ac:picMk id="1026" creationId="{61703AE9-D558-871A-4566-286B092F3956}"/>
          </ac:picMkLst>
        </pc:picChg>
        <pc:cxnChg chg="add">
          <ac:chgData name="Alex Boardman" userId="3c4038fad9741b6e" providerId="LiveId" clId="{0215D334-93E9-491B-9C5F-BBE0204AF1D4}" dt="2024-03-27T16:03:14.588" v="401" actId="26606"/>
          <ac:cxnSpMkLst>
            <pc:docMk/>
            <pc:sldMk cId="2196288170" sldId="281"/>
            <ac:cxnSpMk id="19" creationId="{522632D6-DED9-FDEC-FD9F-09FF0A4544CC}"/>
          </ac:cxnSpMkLst>
        </pc:cxnChg>
      </pc:sldChg>
      <pc:sldChg chg="addSp delSp modSp new mod setBg delAnim modAnim modNotesTx">
        <pc:chgData name="Alex Boardman" userId="3c4038fad9741b6e" providerId="LiveId" clId="{0215D334-93E9-491B-9C5F-BBE0204AF1D4}" dt="2024-03-27T20:30:45.269" v="2485"/>
        <pc:sldMkLst>
          <pc:docMk/>
          <pc:sldMk cId="1180226362" sldId="282"/>
        </pc:sldMkLst>
        <pc:spChg chg="mod">
          <ac:chgData name="Alex Boardman" userId="3c4038fad9741b6e" providerId="LiveId" clId="{0215D334-93E9-491B-9C5F-BBE0204AF1D4}" dt="2024-03-27T19:52:47.827" v="1510" actId="20577"/>
          <ac:spMkLst>
            <pc:docMk/>
            <pc:sldMk cId="1180226362" sldId="282"/>
            <ac:spMk id="2" creationId="{7116D4DB-200C-0185-4B58-33E50DF865ED}"/>
          </ac:spMkLst>
        </pc:spChg>
        <pc:spChg chg="del mod">
          <ac:chgData name="Alex Boardman" userId="3c4038fad9741b6e" providerId="LiveId" clId="{0215D334-93E9-491B-9C5F-BBE0204AF1D4}" dt="2024-03-27T15:57:39.633" v="379" actId="478"/>
          <ac:spMkLst>
            <pc:docMk/>
            <pc:sldMk cId="1180226362" sldId="282"/>
            <ac:spMk id="3" creationId="{E280AF4E-DFD8-D39C-FAA6-AAD8F170606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8" creationId="{09588DA8-065E-4F6F-8EFD-43104AB2E0CF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0" creationId="{C4285719-470E-454C-AF62-8323075F1F5B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2" creationId="{CD9FE4EF-C4D8-49A0-B2FF-81D8DB7D8A24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4" creationId="{4300840D-0A0B-4512-BACA-B439D5B9C57C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6" creationId="{D2B78728-A580-49A7-84F9-6EF6F583ADE0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18" creationId="{38FAA1A1-D861-433F-88FA-1E9D6FD31D11}"/>
          </ac:spMkLst>
        </pc:spChg>
        <pc:spChg chg="add">
          <ac:chgData name="Alex Boardman" userId="3c4038fad9741b6e" providerId="LiveId" clId="{0215D334-93E9-491B-9C5F-BBE0204AF1D4}" dt="2024-03-27T15:55:28.724" v="372" actId="26606"/>
          <ac:spMkLst>
            <pc:docMk/>
            <pc:sldMk cId="1180226362" sldId="282"/>
            <ac:spMk id="20" creationId="{8D71EDA1-87BF-4D5D-AB79-F346FD19278A}"/>
          </ac:spMkLst>
        </pc:spChg>
        <pc:picChg chg="add del mod">
          <ac:chgData name="Alex Boardman" userId="3c4038fad9741b6e" providerId="LiveId" clId="{0215D334-93E9-491B-9C5F-BBE0204AF1D4}" dt="2024-03-27T17:04:51.646" v="910" actId="21"/>
          <ac:picMkLst>
            <pc:docMk/>
            <pc:sldMk cId="1180226362" sldId="282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7:55:30.218" v="982" actId="478"/>
          <ac:picMkLst>
            <pc:docMk/>
            <pc:sldMk cId="1180226362" sldId="282"/>
            <ac:picMk id="6" creationId="{D8AB4036-A80B-BF67-22D3-4569DAB6772E}"/>
          </ac:picMkLst>
        </pc:picChg>
        <pc:picChg chg="add del mod">
          <ac:chgData name="Alex Boardman" userId="3c4038fad9741b6e" providerId="LiveId" clId="{0215D334-93E9-491B-9C5F-BBE0204AF1D4}" dt="2024-03-27T19:50:41.681" v="1498" actId="21"/>
          <ac:picMkLst>
            <pc:docMk/>
            <pc:sldMk cId="1180226362" sldId="282"/>
            <ac:picMk id="9" creationId="{14F6706D-E735-3E56-AAD0-2FB1319E0122}"/>
          </ac:picMkLst>
        </pc:picChg>
        <pc:picChg chg="add mod ord">
          <ac:chgData name="Alex Boardman" userId="3c4038fad9741b6e" providerId="LiveId" clId="{0215D334-93E9-491B-9C5F-BBE0204AF1D4}" dt="2024-03-27T18:49:09.439" v="1095" actId="166"/>
          <ac:picMkLst>
            <pc:docMk/>
            <pc:sldMk cId="1180226362" sldId="282"/>
            <ac:picMk id="13" creationId="{003BB52B-C32C-0D72-6DFF-F84F16789150}"/>
          </ac:picMkLst>
        </pc:picChg>
        <pc:picChg chg="add mod">
          <ac:chgData name="Alex Boardman" userId="3c4038fad9741b6e" providerId="LiveId" clId="{0215D334-93E9-491B-9C5F-BBE0204AF1D4}" dt="2024-03-27T19:49:40.822" v="1492" actId="1076"/>
          <ac:picMkLst>
            <pc:docMk/>
            <pc:sldMk cId="1180226362" sldId="282"/>
            <ac:picMk id="17" creationId="{550E1066-1715-99EA-5652-74D6C47F80A8}"/>
          </ac:picMkLst>
        </pc:picChg>
        <pc:picChg chg="add del mod">
          <ac:chgData name="Alex Boardman" userId="3c4038fad9741b6e" providerId="LiveId" clId="{0215D334-93E9-491B-9C5F-BBE0204AF1D4}" dt="2024-03-27T19:52:43.589" v="1508" actId="478"/>
          <ac:picMkLst>
            <pc:docMk/>
            <pc:sldMk cId="1180226362" sldId="282"/>
            <ac:picMk id="19" creationId="{14F6706D-E735-3E56-AAD0-2FB1319E0122}"/>
          </ac:picMkLst>
        </pc:picChg>
        <pc:cxnChg chg="add mod">
          <ac:chgData name="Alex Boardman" userId="3c4038fad9741b6e" providerId="LiveId" clId="{0215D334-93E9-491B-9C5F-BBE0204AF1D4}" dt="2024-03-27T19:31:54.405" v="1256" actId="1076"/>
          <ac:cxnSpMkLst>
            <pc:docMk/>
            <pc:sldMk cId="1180226362" sldId="282"/>
            <ac:cxnSpMk id="15" creationId="{E0D50357-0787-5A30-37A5-27662F1AA20B}"/>
          </ac:cxnSpMkLst>
        </pc:cxnChg>
      </pc:sldChg>
      <pc:sldChg chg="new del">
        <pc:chgData name="Alex Boardman" userId="3c4038fad9741b6e" providerId="LiveId" clId="{0215D334-93E9-491B-9C5F-BBE0204AF1D4}" dt="2024-03-27T16:37:39.135" v="572" actId="47"/>
        <pc:sldMkLst>
          <pc:docMk/>
          <pc:sldMk cId="3734197841" sldId="283"/>
        </pc:sldMkLst>
      </pc:sldChg>
      <pc:sldChg chg="addSp delSp add del setBg delDesignElem">
        <pc:chgData name="Alex Boardman" userId="3c4038fad9741b6e" providerId="LiveId" clId="{0215D334-93E9-491B-9C5F-BBE0204AF1D4}" dt="2024-03-27T16:03:41.169" v="409"/>
        <pc:sldMkLst>
          <pc:docMk/>
          <pc:sldMk cId="3659228956" sldId="284"/>
        </pc:sldMkLst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1.169" v="409"/>
          <ac:spMkLst>
            <pc:docMk/>
            <pc:sldMk cId="3659228956" sldId="284"/>
            <ac:spMk id="20" creationId="{8D71EDA1-87BF-4D5D-AB79-F346FD19278A}"/>
          </ac:spMkLst>
        </pc:spChg>
      </pc:sldChg>
      <pc:sldChg chg="addSp delSp modSp add mod modAnim modNotesTx">
        <pc:chgData name="Alex Boardman" userId="3c4038fad9741b6e" providerId="LiveId" clId="{0215D334-93E9-491B-9C5F-BBE0204AF1D4}" dt="2024-03-28T09:44:49.600" v="2600" actId="20577"/>
        <pc:sldMkLst>
          <pc:docMk/>
          <pc:sldMk cId="4084369709" sldId="284"/>
        </pc:sldMkLst>
        <pc:spChg chg="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6:44:38.253" v="747" actId="478"/>
          <ac:spMkLst>
            <pc:docMk/>
            <pc:sldMk cId="4084369709" sldId="284"/>
            <ac:spMk id="3" creationId="{A0771031-D212-44F2-3A3B-966EFBFF7D3F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2" creationId="{B58B6E03-9675-6D49-68E5-E75558F367B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4" creationId="{70B26D12-C1C1-B389-8EEF-F71E3696B138}"/>
          </ac:spMkLst>
        </pc:spChg>
        <pc:spChg chg="add mod">
          <ac:chgData name="Alex Boardman" userId="3c4038fad9741b6e" providerId="LiveId" clId="{0215D334-93E9-491B-9C5F-BBE0204AF1D4}" dt="2024-03-27T19:29:53.937" v="1232" actId="1076"/>
          <ac:spMkLst>
            <pc:docMk/>
            <pc:sldMk cId="4084369709" sldId="284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29:53.937" v="1232" actId="1076"/>
          <ac:picMkLst>
            <pc:docMk/>
            <pc:sldMk cId="4084369709" sldId="284"/>
            <ac:picMk id="19" creationId="{672A1534-86AD-ACE7-00E4-AFC1123EBAFE}"/>
          </ac:picMkLst>
        </pc:picChg>
        <pc:picChg chg="add mod">
          <ac:chgData name="Alex Boardman" userId="3c4038fad9741b6e" providerId="LiveId" clId="{0215D334-93E9-491B-9C5F-BBE0204AF1D4}" dt="2024-03-27T19:47:05.699" v="1474" actId="1076"/>
          <ac:picMkLst>
            <pc:docMk/>
            <pc:sldMk cId="4084369709" sldId="284"/>
            <ac:picMk id="32" creationId="{C351AB89-8228-FE39-C385-FB64CEF555EE}"/>
          </ac:picMkLst>
        </pc:picChg>
        <pc:cxnChg chg="add mod">
          <ac:chgData name="Alex Boardman" userId="3c4038fad9741b6e" providerId="LiveId" clId="{0215D334-93E9-491B-9C5F-BBE0204AF1D4}" dt="2024-03-27T19:46:38.219" v="1468" actId="1076"/>
          <ac:cxnSpMkLst>
            <pc:docMk/>
            <pc:sldMk cId="4084369709" sldId="284"/>
            <ac:cxnSpMk id="28" creationId="{F9C7A72E-7BB1-2D27-688F-F1C80AB222AF}"/>
          </ac:cxnSpMkLst>
        </pc:cxnChg>
      </pc:sldChg>
      <pc:sldChg chg="addSp delSp add del setBg delDesignElem">
        <pc:chgData name="Alex Boardman" userId="3c4038fad9741b6e" providerId="LiveId" clId="{0215D334-93E9-491B-9C5F-BBE0204AF1D4}" dt="2024-03-27T16:03:40.191" v="408"/>
        <pc:sldMkLst>
          <pc:docMk/>
          <pc:sldMk cId="2961759504" sldId="285"/>
        </pc:sldMkLst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6:03:40.191" v="408"/>
          <ac:spMkLst>
            <pc:docMk/>
            <pc:sldMk cId="2961759504" sldId="285"/>
            <ac:spMk id="20" creationId="{8D71EDA1-87BF-4D5D-AB79-F346FD19278A}"/>
          </ac:spMkLst>
        </pc:spChg>
      </pc:sldChg>
      <pc:sldChg chg="addSp delSp modSp add mod addAnim delAnim modAnim">
        <pc:chgData name="Alex Boardman" userId="3c4038fad9741b6e" providerId="LiveId" clId="{0215D334-93E9-491B-9C5F-BBE0204AF1D4}" dt="2024-03-27T19:50:13.079" v="1495" actId="1076"/>
        <pc:sldMkLst>
          <pc:docMk/>
          <pc:sldMk cId="4260039878" sldId="285"/>
        </pc:sldMkLst>
        <pc:spChg chg="mod ord">
          <ac:chgData name="Alex Boardman" userId="3c4038fad9741b6e" providerId="LiveId" clId="{0215D334-93E9-491B-9C5F-BBE0204AF1D4}" dt="2024-03-27T19:50:13.079" v="1495" actId="1076"/>
          <ac:spMkLst>
            <pc:docMk/>
            <pc:sldMk cId="4260039878" sldId="285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7T17:04:55.711" v="911" actId="478"/>
          <ac:spMkLst>
            <pc:docMk/>
            <pc:sldMk cId="4260039878" sldId="285"/>
            <ac:spMk id="3" creationId="{A0771031-D212-44F2-3A3B-966EFBFF7D3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2" creationId="{CD9FE4EF-C4D8-49A0-B2FF-81D8DB7D8A24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0" creationId="{8D71EDA1-87BF-4D5D-AB79-F346FD19278A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2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3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4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3:40.621" v="1057" actId="26606"/>
          <ac:spMkLst>
            <pc:docMk/>
            <pc:sldMk cId="4260039878" sldId="285"/>
            <ac:spMk id="26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29" creationId="{D2548F45-5164-4ABB-8212-7F293FDED8D4}"/>
          </ac:spMkLst>
        </pc:spChg>
        <pc:spChg chg="add del">
          <ac:chgData name="Alex Boardman" userId="3c4038fad9741b6e" providerId="LiveId" clId="{0215D334-93E9-491B-9C5F-BBE0204AF1D4}" dt="2024-03-27T18:31:54.666" v="1043" actId="26606"/>
          <ac:spMkLst>
            <pc:docMk/>
            <pc:sldMk cId="4260039878" sldId="285"/>
            <ac:spMk id="31" creationId="{5E81CCFB-7BEF-4186-86FB-D09450B4D02D}"/>
          </ac:spMkLst>
        </pc:spChg>
        <pc:picChg chg="add mod modCrop">
          <ac:chgData name="Alex Boardman" userId="3c4038fad9741b6e" providerId="LiveId" clId="{0215D334-93E9-491B-9C5F-BBE0204AF1D4}" dt="2024-03-27T18:33:50.852" v="1061" actId="1076"/>
          <ac:picMkLst>
            <pc:docMk/>
            <pc:sldMk cId="4260039878" sldId="285"/>
            <ac:picMk id="5" creationId="{2BAD7336-B2A8-DC67-C635-F06D8489CC64}"/>
          </ac:picMkLst>
        </pc:picChg>
        <pc:picChg chg="add mod">
          <ac:chgData name="Alex Boardman" userId="3c4038fad9741b6e" providerId="LiveId" clId="{0215D334-93E9-491B-9C5F-BBE0204AF1D4}" dt="2024-03-27T19:47:03.058" v="1473" actId="1076"/>
          <ac:picMkLst>
            <pc:docMk/>
            <pc:sldMk cId="4260039878" sldId="285"/>
            <ac:picMk id="6" creationId="{20EFCF2A-256B-E213-CAB2-29E2481E6150}"/>
          </ac:picMkLst>
        </pc:picChg>
        <pc:cxnChg chg="add mod">
          <ac:chgData name="Alex Boardman" userId="3c4038fad9741b6e" providerId="LiveId" clId="{0215D334-93E9-491B-9C5F-BBE0204AF1D4}" dt="2024-03-27T19:31:26.044" v="1248"/>
          <ac:cxnSpMkLst>
            <pc:docMk/>
            <pc:sldMk cId="4260039878" sldId="285"/>
            <ac:cxnSpMk id="4" creationId="{CF04B73A-9FE3-8BF9-82CE-DB867FB4E4FB}"/>
          </ac:cxnSpMkLst>
        </pc:cxnChg>
      </pc:sldChg>
      <pc:sldChg chg="addSp delSp modSp new mod setBg modAnim">
        <pc:chgData name="Alex Boardman" userId="3c4038fad9741b6e" providerId="LiveId" clId="{0215D334-93E9-491B-9C5F-BBE0204AF1D4}" dt="2024-04-10T09:11:06.720" v="2994" actId="20577"/>
        <pc:sldMkLst>
          <pc:docMk/>
          <pc:sldMk cId="2875030151" sldId="286"/>
        </pc:sldMkLst>
        <pc:spChg chg="del mod">
          <ac:chgData name="Alex Boardman" userId="3c4038fad9741b6e" providerId="LiveId" clId="{0215D334-93E9-491B-9C5F-BBE0204AF1D4}" dt="2024-03-27T16:07:19.661" v="419" actId="478"/>
          <ac:spMkLst>
            <pc:docMk/>
            <pc:sldMk cId="2875030151" sldId="286"/>
            <ac:spMk id="2" creationId="{C9CFEDE1-73FA-849A-52A5-967AABE6EB33}"/>
          </ac:spMkLst>
        </pc:spChg>
        <pc:spChg chg="del mod">
          <ac:chgData name="Alex Boardman" userId="3c4038fad9741b6e" providerId="LiveId" clId="{0215D334-93E9-491B-9C5F-BBE0204AF1D4}" dt="2024-03-27T16:07:20.751" v="420" actId="478"/>
          <ac:spMkLst>
            <pc:docMk/>
            <pc:sldMk cId="2875030151" sldId="286"/>
            <ac:spMk id="3" creationId="{A2F229C7-ECFB-F666-35C6-F29884FA6A50}"/>
          </ac:spMkLst>
        </pc:spChg>
        <pc:spChg chg="add mod">
          <ac:chgData name="Alex Boardman" userId="3c4038fad9741b6e" providerId="LiveId" clId="{0215D334-93E9-491B-9C5F-BBE0204AF1D4}" dt="2024-04-10T09:11:06.720" v="2994" actId="20577"/>
          <ac:spMkLst>
            <pc:docMk/>
            <pc:sldMk cId="2875030151" sldId="286"/>
            <ac:spMk id="5" creationId="{96B7E1EC-C264-831F-058B-851709292D9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8" creationId="{577D6B2E-37A3-429E-A37C-F30ED6487282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0" creationId="{5CEAD642-85CF-4750-8432-7C80C901F00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2" creationId="{FA33EEAE-15D5-4119-8C1E-89D943F911EF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4" creationId="{730D8B3B-9B80-4025-B934-26DC7D7CD231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6" creationId="{1064D5D5-227B-4F66-9AEA-46F570E793BD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18" creationId="{646B67A4-D328-4747-A82B-65E84FA46368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0" creationId="{B5A1B09C-1565-46F8-B70F-621C5EB48A09}"/>
          </ac:spMkLst>
        </pc:spChg>
        <pc:spChg chg="add">
          <ac:chgData name="Alex Boardman" userId="3c4038fad9741b6e" providerId="LiveId" clId="{0215D334-93E9-491B-9C5F-BBE0204AF1D4}" dt="2024-03-27T16:06:53.829" v="413" actId="26606"/>
          <ac:spMkLst>
            <pc:docMk/>
            <pc:sldMk cId="2875030151" sldId="286"/>
            <ac:spMk id="22" creationId="{8C516CC8-80AC-446C-A56E-9F54B7210402}"/>
          </ac:spMkLst>
        </pc:spChg>
        <pc:picChg chg="add mod">
          <ac:chgData name="Alex Boardman" userId="3c4038fad9741b6e" providerId="LiveId" clId="{0215D334-93E9-491B-9C5F-BBE0204AF1D4}" dt="2024-03-27T16:07:26.433" v="422" actId="14100"/>
          <ac:picMkLst>
            <pc:docMk/>
            <pc:sldMk cId="2875030151" sldId="286"/>
            <ac:picMk id="4" creationId="{340E9B7B-0456-919C-2514-5093DA9E5FB2}"/>
          </ac:picMkLst>
        </pc:picChg>
        <pc:picChg chg="add mod">
          <ac:chgData name="Alex Boardman" userId="3c4038fad9741b6e" providerId="LiveId" clId="{0215D334-93E9-491B-9C5F-BBE0204AF1D4}" dt="2024-03-27T16:07:41.804" v="426"/>
          <ac:picMkLst>
            <pc:docMk/>
            <pc:sldMk cId="2875030151" sldId="286"/>
            <ac:picMk id="6" creationId="{A5EED276-F7BA-F241-9DB0-DA4DE0F9C11C}"/>
          </ac:picMkLst>
        </pc:picChg>
      </pc:sldChg>
      <pc:sldChg chg="delSp add del setBg delDesignElem">
        <pc:chgData name="Alex Boardman" userId="3c4038fad9741b6e" providerId="LiveId" clId="{0215D334-93E9-491B-9C5F-BBE0204AF1D4}" dt="2024-03-27T18:39:50.567" v="1079" actId="47"/>
        <pc:sldMkLst>
          <pc:docMk/>
          <pc:sldMk cId="2558660399" sldId="287"/>
        </pc:sldMkLst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2" creationId="{A8384FB5-9ADC-4DDC-881B-597D56F5B15D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4" creationId="{1199E1B1-A8C0-4FE8-A5A8-1CB41D69F857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6" creationId="{84A8DE83-DE75-4B41-9DB4-A7EC0B0DEC0B}"/>
          </ac:spMkLst>
        </pc:spChg>
        <pc:spChg chg="del">
          <ac:chgData name="Alex Boardman" userId="3c4038fad9741b6e" providerId="LiveId" clId="{0215D334-93E9-491B-9C5F-BBE0204AF1D4}" dt="2024-03-27T17:20:56.690" v="976"/>
          <ac:spMkLst>
            <pc:docMk/>
            <pc:sldMk cId="2558660399" sldId="287"/>
            <ac:spMk id="28" creationId="{A7009A0A-BEF5-4EAC-AF15-E4F9F002E239}"/>
          </ac:spMkLst>
        </pc:spChg>
      </pc:sldChg>
      <pc:sldChg chg="addSp delSp modSp add mod addAnim delAnim modAnim modNotesTx">
        <pc:chgData name="Alex Boardman" userId="3c4038fad9741b6e" providerId="LiveId" clId="{0215D334-93E9-491B-9C5F-BBE0204AF1D4}" dt="2024-03-27T20:35:29.226" v="2549" actId="404"/>
        <pc:sldMkLst>
          <pc:docMk/>
          <pc:sldMk cId="387407544" sldId="288"/>
        </pc:sldMkLst>
        <pc:spChg chg="mod ord">
          <ac:chgData name="Alex Boardman" userId="3c4038fad9741b6e" providerId="LiveId" clId="{0215D334-93E9-491B-9C5F-BBE0204AF1D4}" dt="2024-03-27T19:50:29.409" v="1497" actId="255"/>
          <ac:spMkLst>
            <pc:docMk/>
            <pc:sldMk cId="387407544" sldId="288"/>
            <ac:spMk id="2" creationId="{5644A9D2-CDB9-CE41-2399-FA8C221EB3F8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8" creationId="{09588DA8-065E-4F6F-8EFD-43104AB2E0CF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0" creationId="{C4285719-470E-454C-AF62-8323075F1F5B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2" creationId="{CD9FE4EF-C4D8-49A0-B2FF-81D8DB7D8A24}"/>
          </ac:spMkLst>
        </pc:spChg>
        <pc:spChg chg="add del mod">
          <ac:chgData name="Alex Boardman" userId="3c4038fad9741b6e" providerId="LiveId" clId="{0215D334-93E9-491B-9C5F-BBE0204AF1D4}" dt="2024-03-27T19:40:27.634" v="1302" actId="21"/>
          <ac:spMkLst>
            <pc:docMk/>
            <pc:sldMk cId="387407544" sldId="288"/>
            <ac:spMk id="13" creationId="{88D1DC68-656B-85AD-4B3A-7E15B113C953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4" creationId="{4300840D-0A0B-4512-BACA-B439D5B9C57C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6" creationId="{D2B78728-A580-49A7-84F9-6EF6F583ADE0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18" creationId="{38FAA1A1-D861-433F-88FA-1E9D6FD31D11}"/>
          </ac:spMkLst>
        </pc:spChg>
        <pc:spChg chg="add del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20" creationId="{8D71EDA1-87BF-4D5D-AB79-F346FD19278A}"/>
          </ac:spMkLst>
        </pc:spChg>
        <pc:spChg chg="add mod">
          <ac:chgData name="Alex Boardman" userId="3c4038fad9741b6e" providerId="LiveId" clId="{0215D334-93E9-491B-9C5F-BBE0204AF1D4}" dt="2024-03-27T20:04:07.083" v="1815" actId="1076"/>
          <ac:spMkLst>
            <pc:docMk/>
            <pc:sldMk cId="387407544" sldId="288"/>
            <ac:spMk id="21" creationId="{C91A8BB4-22B7-4B6E-4BC5-61B465418ADA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2" creationId="{A8384FB5-9ADC-4DDC-881B-597D56F5B15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3" creationId="{91E5A9A7-95C6-4F4F-B00E-C82E07FE62EF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4" creationId="{D07DD2DE-F619-49DD-B5E7-03A290FF4ED1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5" creationId="{9203DE33-2CD4-4CA8-9AF3-37C3B65133B0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26" creationId="{85149191-5F60-4A28-AAFF-039F96B0F3EC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7" creationId="{0AF57B88-1D4C-41FA-A761-EC1DD10C35CB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29" creationId="{D2548F45-5164-4ABB-8212-7F293FDED8D4}"/>
          </ac:spMkLst>
        </pc:spChg>
        <pc:spChg chg="add mod">
          <ac:chgData name="Alex Boardman" userId="3c4038fad9741b6e" providerId="LiveId" clId="{0215D334-93E9-491B-9C5F-BBE0204AF1D4}" dt="2024-03-27T20:35:29.226" v="2549" actId="404"/>
          <ac:spMkLst>
            <pc:docMk/>
            <pc:sldMk cId="387407544" sldId="288"/>
            <ac:spMk id="30" creationId="{3E6941F6-6BCA-FD33-EEA6-29218153523F}"/>
          </ac:spMkLst>
        </pc:spChg>
        <pc:spChg chg="add del">
          <ac:chgData name="Alex Boardman" userId="3c4038fad9741b6e" providerId="LiveId" clId="{0215D334-93E9-491B-9C5F-BBE0204AF1D4}" dt="2024-03-27T18:31:58.236" v="1044" actId="26606"/>
          <ac:spMkLst>
            <pc:docMk/>
            <pc:sldMk cId="387407544" sldId="288"/>
            <ac:spMk id="31" creationId="{5E81CCFB-7BEF-4186-86FB-D09450B4D02D}"/>
          </ac:spMkLst>
        </pc:spChg>
        <pc:spChg chg="add del">
          <ac:chgData name="Alex Boardman" userId="3c4038fad9741b6e" providerId="LiveId" clId="{0215D334-93E9-491B-9C5F-BBE0204AF1D4}" dt="2024-03-27T18:32:13.766" v="1046" actId="26606"/>
          <ac:spMkLst>
            <pc:docMk/>
            <pc:sldMk cId="387407544" sldId="288"/>
            <ac:spMk id="33" creationId="{F8260ED5-17F7-4158-B241-D51DD4CF1B7E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5" creationId="{C3896A03-3945-419A-B66B-4EE266EDD152}"/>
          </ac:spMkLst>
        </pc:spChg>
        <pc:spChg chg="add del">
          <ac:chgData name="Alex Boardman" userId="3c4038fad9741b6e" providerId="LiveId" clId="{0215D334-93E9-491B-9C5F-BBE0204AF1D4}" dt="2024-03-27T18:32:15.776" v="1048" actId="26606"/>
          <ac:spMkLst>
            <pc:docMk/>
            <pc:sldMk cId="387407544" sldId="288"/>
            <ac:spMk id="36" creationId="{B34F5AD2-EDBD-4BBD-A55C-EAFFD0C7097A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8" creationId="{A4E37431-20F0-4DD6-84A9-ED2B644943A2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39" creationId="{0AE98B72-66C6-4AB4-AF0D-BA830DE86393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0" creationId="{407EAFC6-733F-403D-BB4D-05A3A28742F1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1" creationId="{17A36730-4CB0-4F61-AD11-A44C9765833F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2" creationId="{C69C79E1-F916-4929-A4F3-DE763D4BFA57}"/>
          </ac:spMkLst>
        </pc:spChg>
        <pc:spChg chg="add del">
          <ac:chgData name="Alex Boardman" userId="3c4038fad9741b6e" providerId="LiveId" clId="{0215D334-93E9-491B-9C5F-BBE0204AF1D4}" dt="2024-03-27T18:32:18.199" v="1050" actId="26606"/>
          <ac:spMkLst>
            <pc:docMk/>
            <pc:sldMk cId="387407544" sldId="288"/>
            <ac:spMk id="43" creationId="{767334AB-16BD-4EC7-8C6B-4B5171600933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5" creationId="{9203DE33-2CD4-4CA8-9AF3-37C3B65133B0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6" creationId="{0AF57B88-1D4C-41FA-A761-EC1DD10C35CB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7" creationId="{D2548F45-5164-4ABB-8212-7F293FDED8D4}"/>
          </ac:spMkLst>
        </pc:spChg>
        <pc:spChg chg="add">
          <ac:chgData name="Alex Boardman" userId="3c4038fad9741b6e" providerId="LiveId" clId="{0215D334-93E9-491B-9C5F-BBE0204AF1D4}" dt="2024-03-27T18:32:18.206" v="1051" actId="26606"/>
          <ac:spMkLst>
            <pc:docMk/>
            <pc:sldMk cId="387407544" sldId="288"/>
            <ac:spMk id="48" creationId="{5E81CCFB-7BEF-4186-86FB-D09450B4D02D}"/>
          </ac:spMkLst>
        </pc:spChg>
        <pc:picChg chg="add del mod modCrop">
          <ac:chgData name="Alex Boardman" userId="3c4038fad9741b6e" providerId="LiveId" clId="{0215D334-93E9-491B-9C5F-BBE0204AF1D4}" dt="2024-03-27T19:01:43.301" v="1110" actId="478"/>
          <ac:picMkLst>
            <pc:docMk/>
            <pc:sldMk cId="387407544" sldId="288"/>
            <ac:picMk id="4" creationId="{E22F4643-DEA2-D3D8-A46B-CDD10FE5BDBA}"/>
          </ac:picMkLst>
        </pc:picChg>
        <pc:picChg chg="del">
          <ac:chgData name="Alex Boardman" userId="3c4038fad9741b6e" providerId="LiveId" clId="{0215D334-93E9-491B-9C5F-BBE0204AF1D4}" dt="2024-03-27T18:31:02.237" v="1022" actId="478"/>
          <ac:picMkLst>
            <pc:docMk/>
            <pc:sldMk cId="387407544" sldId="288"/>
            <ac:picMk id="5" creationId="{2BAD7336-B2A8-DC67-C635-F06D8489CC64}"/>
          </ac:picMkLst>
        </pc:picChg>
        <pc:picChg chg="add del mod">
          <ac:chgData name="Alex Boardman" userId="3c4038fad9741b6e" providerId="LiveId" clId="{0215D334-93E9-491B-9C5F-BBE0204AF1D4}" dt="2024-03-27T19:43:55.496" v="1434" actId="478"/>
          <ac:picMkLst>
            <pc:docMk/>
            <pc:sldMk cId="387407544" sldId="288"/>
            <ac:picMk id="7" creationId="{002195BB-CF86-AF5F-CA14-8DF9EC0E08C7}"/>
          </ac:picMkLst>
        </pc:picChg>
        <pc:picChg chg="add mod">
          <ac:chgData name="Alex Boardman" userId="3c4038fad9741b6e" providerId="LiveId" clId="{0215D334-93E9-491B-9C5F-BBE0204AF1D4}" dt="2024-03-27T19:49:45.330" v="1493" actId="1076"/>
          <ac:picMkLst>
            <pc:docMk/>
            <pc:sldMk cId="387407544" sldId="288"/>
            <ac:picMk id="11" creationId="{082CACE4-0C3D-8A64-A628-4A87ACF9A5E0}"/>
          </ac:picMkLst>
        </pc:picChg>
        <pc:picChg chg="add del mod">
          <ac:chgData name="Alex Boardman" userId="3c4038fad9741b6e" providerId="LiveId" clId="{0215D334-93E9-491B-9C5F-BBE0204AF1D4}" dt="2024-03-27T19:40:28.727" v="1303" actId="21"/>
          <ac:picMkLst>
            <pc:docMk/>
            <pc:sldMk cId="387407544" sldId="288"/>
            <ac:picMk id="15" creationId="{3C0C32A7-242B-29DD-D500-F223802B59F6}"/>
          </ac:picMkLst>
        </pc:picChg>
        <pc:picChg chg="add mod">
          <ac:chgData name="Alex Boardman" userId="3c4038fad9741b6e" providerId="LiveId" clId="{0215D334-93E9-491B-9C5F-BBE0204AF1D4}" dt="2024-03-27T19:44:15.935" v="1441" actId="14100"/>
          <ac:picMkLst>
            <pc:docMk/>
            <pc:sldMk cId="387407544" sldId="288"/>
            <ac:picMk id="19" creationId="{34C0955D-C6FB-876B-5B15-D478DECAE8DC}"/>
          </ac:picMkLst>
        </pc:picChg>
        <pc:picChg chg="add mod">
          <ac:chgData name="Alex Boardman" userId="3c4038fad9741b6e" providerId="LiveId" clId="{0215D334-93E9-491B-9C5F-BBE0204AF1D4}" dt="2024-03-27T20:04:29.080" v="1819" actId="14100"/>
          <ac:picMkLst>
            <pc:docMk/>
            <pc:sldMk cId="387407544" sldId="288"/>
            <ac:picMk id="28" creationId="{CE1C1271-572A-92C2-3BEE-8F47DA7FDE43}"/>
          </ac:picMkLst>
        </pc:picChg>
        <pc:cxnChg chg="add mod">
          <ac:chgData name="Alex Boardman" userId="3c4038fad9741b6e" providerId="LiveId" clId="{0215D334-93E9-491B-9C5F-BBE0204AF1D4}" dt="2024-03-27T19:31:37.960" v="1250"/>
          <ac:cxnSpMkLst>
            <pc:docMk/>
            <pc:sldMk cId="387407544" sldId="288"/>
            <ac:cxnSpMk id="9" creationId="{F49A8AD6-2E85-93FF-331A-4C87ECC7F111}"/>
          </ac:cxnSpMkLst>
        </pc:cxnChg>
      </pc:sldChg>
      <pc:sldChg chg="add del">
        <pc:chgData name="Alex Boardman" userId="3c4038fad9741b6e" providerId="LiveId" clId="{0215D334-93E9-491B-9C5F-BBE0204AF1D4}" dt="2024-03-27T19:41:59.254" v="1307" actId="2890"/>
        <pc:sldMkLst>
          <pc:docMk/>
          <pc:sldMk cId="818459190" sldId="289"/>
        </pc:sldMkLst>
      </pc:sldChg>
      <pc:sldChg chg="addSp delSp modSp add mod ord delAnim modAnim modNotesTx">
        <pc:chgData name="Alex Boardman" userId="3c4038fad9741b6e" providerId="LiveId" clId="{0215D334-93E9-491B-9C5F-BBE0204AF1D4}" dt="2024-03-28T09:51:16.372" v="2889" actId="20577"/>
        <pc:sldMkLst>
          <pc:docMk/>
          <pc:sldMk cId="2213253355" sldId="289"/>
        </pc:sldMkLst>
        <pc:spChg chg="mod">
          <ac:chgData name="Alex Boardman" userId="3c4038fad9741b6e" providerId="LiveId" clId="{0215D334-93E9-491B-9C5F-BBE0204AF1D4}" dt="2024-03-27T20:00:13.409" v="1786" actId="5793"/>
          <ac:spMkLst>
            <pc:docMk/>
            <pc:sldMk cId="2213253355" sldId="289"/>
            <ac:spMk id="2" creationId="{5644A9D2-CDB9-CE41-2399-FA8C221EB3F8}"/>
          </ac:spMkLst>
        </pc:spChg>
        <pc:spChg chg="mod">
          <ac:chgData name="Alex Boardman" userId="3c4038fad9741b6e" providerId="LiveId" clId="{0215D334-93E9-491B-9C5F-BBE0204AF1D4}" dt="2024-03-27T19:56:35.996" v="1669" actId="1076"/>
          <ac:spMkLst>
            <pc:docMk/>
            <pc:sldMk cId="2213253355" sldId="289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7T19:58:11.663" v="1757" actId="1076"/>
          <ac:spMkLst>
            <pc:docMk/>
            <pc:sldMk cId="2213253355" sldId="289"/>
            <ac:spMk id="21" creationId="{B30F776F-36A8-4876-115D-FB0B6EE2D8C2}"/>
          </ac:spMkLst>
        </pc:spChg>
        <pc:spChg chg="mod">
          <ac:chgData name="Alex Boardman" userId="3c4038fad9741b6e" providerId="LiveId" clId="{0215D334-93E9-491B-9C5F-BBE0204AF1D4}" dt="2024-03-27T19:56:57.592" v="1701" actId="20577"/>
          <ac:spMkLst>
            <pc:docMk/>
            <pc:sldMk cId="2213253355" sldId="289"/>
            <ac:spMk id="22" creationId="{B58B6E03-9675-6D49-68E5-E75558F367B8}"/>
          </ac:spMkLst>
        </pc:spChg>
        <pc:spChg chg="mod">
          <ac:chgData name="Alex Boardman" userId="3c4038fad9741b6e" providerId="LiveId" clId="{0215D334-93E9-491B-9C5F-BBE0204AF1D4}" dt="2024-03-28T09:50:53.484" v="2798" actId="20577"/>
          <ac:spMkLst>
            <pc:docMk/>
            <pc:sldMk cId="2213253355" sldId="289"/>
            <ac:spMk id="24" creationId="{70B26D12-C1C1-B389-8EEF-F71E3696B138}"/>
          </ac:spMkLst>
        </pc:spChg>
        <pc:spChg chg="mod">
          <ac:chgData name="Alex Boardman" userId="3c4038fad9741b6e" providerId="LiveId" clId="{0215D334-93E9-491B-9C5F-BBE0204AF1D4}" dt="2024-03-27T19:57:42.090" v="1707" actId="1076"/>
          <ac:spMkLst>
            <pc:docMk/>
            <pc:sldMk cId="2213253355" sldId="289"/>
            <ac:spMk id="26" creationId="{F80B7E08-AA99-7947-FCA9-3C5D6FAF8CC3}"/>
          </ac:spMkLst>
        </pc:spChg>
        <pc:picChg chg="add mod">
          <ac:chgData name="Alex Boardman" userId="3c4038fad9741b6e" providerId="LiveId" clId="{0215D334-93E9-491B-9C5F-BBE0204AF1D4}" dt="2024-03-27T19:56:46.504" v="1672" actId="1076"/>
          <ac:picMkLst>
            <pc:docMk/>
            <pc:sldMk cId="2213253355" sldId="289"/>
            <ac:picMk id="4" creationId="{AE2CC56B-5CD3-06EF-3180-F426F1F9E940}"/>
          </ac:picMkLst>
        </pc:picChg>
        <pc:picChg chg="del">
          <ac:chgData name="Alex Boardman" userId="3c4038fad9741b6e" providerId="LiveId" clId="{0215D334-93E9-491B-9C5F-BBE0204AF1D4}" dt="2024-03-27T19:55:42.520" v="1602" actId="478"/>
          <ac:picMkLst>
            <pc:docMk/>
            <pc:sldMk cId="2213253355" sldId="289"/>
            <ac:picMk id="7" creationId="{934C2B84-21E0-A468-D615-E6CABE8E69B9}"/>
          </ac:picMkLst>
        </pc:picChg>
        <pc:picChg chg="add mod">
          <ac:chgData name="Alex Boardman" userId="3c4038fad9741b6e" providerId="LiveId" clId="{0215D334-93E9-491B-9C5F-BBE0204AF1D4}" dt="2024-03-27T19:57:02.956" v="1702" actId="1076"/>
          <ac:picMkLst>
            <pc:docMk/>
            <pc:sldMk cId="2213253355" sldId="289"/>
            <ac:picMk id="9" creationId="{E1BBA3E3-2D7B-7825-9636-8E9CF1218D1F}"/>
          </ac:picMkLst>
        </pc:picChg>
        <pc:picChg chg="mod">
          <ac:chgData name="Alex Boardman" userId="3c4038fad9741b6e" providerId="LiveId" clId="{0215D334-93E9-491B-9C5F-BBE0204AF1D4}" dt="2024-03-27T19:56:38.431" v="1670" actId="1076"/>
          <ac:picMkLst>
            <pc:docMk/>
            <pc:sldMk cId="2213253355" sldId="289"/>
            <ac:picMk id="11" creationId="{D0E05F71-2C18-9C5F-C3B1-16954B5738E3}"/>
          </ac:picMkLst>
        </pc:picChg>
        <pc:picChg chg="del">
          <ac:chgData name="Alex Boardman" userId="3c4038fad9741b6e" providerId="LiveId" clId="{0215D334-93E9-491B-9C5F-BBE0204AF1D4}" dt="2024-03-27T19:55:14.471" v="1598" actId="478"/>
          <ac:picMkLst>
            <pc:docMk/>
            <pc:sldMk cId="2213253355" sldId="289"/>
            <ac:picMk id="15" creationId="{E0575BD1-68BE-D9A5-EC31-42B167984C41}"/>
          </ac:picMkLst>
        </pc:picChg>
        <pc:picChg chg="add mod">
          <ac:chgData name="Alex Boardman" userId="3c4038fad9741b6e" providerId="LiveId" clId="{0215D334-93E9-491B-9C5F-BBE0204AF1D4}" dt="2024-03-27T19:57:33.428" v="1706" actId="1076"/>
          <ac:picMkLst>
            <pc:docMk/>
            <pc:sldMk cId="2213253355" sldId="289"/>
            <ac:picMk id="17" creationId="{AC642E09-7ABE-2155-886E-99A78625693A}"/>
          </ac:picMkLst>
        </pc:picChg>
        <pc:picChg chg="del mod">
          <ac:chgData name="Alex Boardman" userId="3c4038fad9741b6e" providerId="LiveId" clId="{0215D334-93E9-491B-9C5F-BBE0204AF1D4}" dt="2024-03-27T19:57:11.694" v="1704" actId="478"/>
          <ac:picMkLst>
            <pc:docMk/>
            <pc:sldMk cId="2213253355" sldId="289"/>
            <ac:picMk id="19" creationId="{672A1534-86AD-ACE7-00E4-AFC1123EBAFE}"/>
          </ac:picMkLst>
        </pc:picChg>
        <pc:picChg chg="add del mod">
          <ac:chgData name="Alex Boardman" userId="3c4038fad9741b6e" providerId="LiveId" clId="{0215D334-93E9-491B-9C5F-BBE0204AF1D4}" dt="2024-03-27T19:59:04.669" v="1761" actId="478"/>
          <ac:picMkLst>
            <pc:docMk/>
            <pc:sldMk cId="2213253355" sldId="289"/>
            <ac:picMk id="25" creationId="{6DD19150-0A99-6D14-5E0B-5EF1DD32B4B4}"/>
          </ac:picMkLst>
        </pc:picChg>
        <pc:picChg chg="add del mod">
          <ac:chgData name="Alex Boardman" userId="3c4038fad9741b6e" providerId="LiveId" clId="{0215D334-93E9-491B-9C5F-BBE0204AF1D4}" dt="2024-03-27T19:59:11.915" v="1763" actId="478"/>
          <ac:picMkLst>
            <pc:docMk/>
            <pc:sldMk cId="2213253355" sldId="289"/>
            <ac:picMk id="29" creationId="{B66447FA-56B5-1976-786F-363B74C476DA}"/>
          </ac:picMkLst>
        </pc:picChg>
        <pc:picChg chg="add mod">
          <ac:chgData name="Alex Boardman" userId="3c4038fad9741b6e" providerId="LiveId" clId="{0215D334-93E9-491B-9C5F-BBE0204AF1D4}" dt="2024-03-27T19:59:33.098" v="1765" actId="1076"/>
          <ac:picMkLst>
            <pc:docMk/>
            <pc:sldMk cId="2213253355" sldId="289"/>
            <ac:picMk id="31" creationId="{D7521955-1473-BB91-D9D7-BCACDEFE87C9}"/>
          </ac:picMkLst>
        </pc:picChg>
        <pc:picChg chg="mod">
          <ac:chgData name="Alex Boardman" userId="3c4038fad9741b6e" providerId="LiveId" clId="{0215D334-93E9-491B-9C5F-BBE0204AF1D4}" dt="2024-03-27T19:53:46.186" v="1515" actId="1076"/>
          <ac:picMkLst>
            <pc:docMk/>
            <pc:sldMk cId="2213253355" sldId="289"/>
            <ac:picMk id="32" creationId="{C351AB89-8228-FE39-C385-FB64CEF555EE}"/>
          </ac:picMkLst>
        </pc:picChg>
      </pc:sldChg>
      <pc:sldChg chg="add del">
        <pc:chgData name="Alex Boardman" userId="3c4038fad9741b6e" providerId="LiveId" clId="{0215D334-93E9-491B-9C5F-BBE0204AF1D4}" dt="2024-03-28T09:51:31.711" v="2893" actId="2890"/>
        <pc:sldMkLst>
          <pc:docMk/>
          <pc:sldMk cId="671421710" sldId="290"/>
        </pc:sldMkLst>
      </pc:sldChg>
      <pc:sldChg chg="new del">
        <pc:chgData name="Alex Boardman" userId="3c4038fad9741b6e" providerId="LiveId" clId="{0215D334-93E9-491B-9C5F-BBE0204AF1D4}" dt="2024-03-28T09:51:25.860" v="2891" actId="680"/>
        <pc:sldMkLst>
          <pc:docMk/>
          <pc:sldMk cId="1990334411" sldId="290"/>
        </pc:sldMkLst>
      </pc:sldChg>
      <pc:sldChg chg="addSp delSp modSp add mod delAnim modAnim">
        <pc:chgData name="Alex Boardman" userId="3c4038fad9741b6e" providerId="LiveId" clId="{0215D334-93E9-491B-9C5F-BBE0204AF1D4}" dt="2024-03-28T09:56:38.404" v="2982" actId="1076"/>
        <pc:sldMkLst>
          <pc:docMk/>
          <pc:sldMk cId="3266311878" sldId="290"/>
        </pc:sldMkLst>
        <pc:spChg chg="mod">
          <ac:chgData name="Alex Boardman" userId="3c4038fad9741b6e" providerId="LiveId" clId="{0215D334-93E9-491B-9C5F-BBE0204AF1D4}" dt="2024-03-28T09:52:28.068" v="2925" actId="20577"/>
          <ac:spMkLst>
            <pc:docMk/>
            <pc:sldMk cId="3266311878" sldId="290"/>
            <ac:spMk id="2" creationId="{5644A9D2-CDB9-CE41-2399-FA8C221EB3F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5" creationId="{BE348120-B41E-4ABF-D037-38050AEFC92E}"/>
          </ac:spMkLst>
        </pc:spChg>
        <pc:spChg chg="add mod">
          <ac:chgData name="Alex Boardman" userId="3c4038fad9741b6e" providerId="LiveId" clId="{0215D334-93E9-491B-9C5F-BBE0204AF1D4}" dt="2024-03-28T09:56:08.306" v="2980" actId="1076"/>
          <ac:spMkLst>
            <pc:docMk/>
            <pc:sldMk cId="3266311878" sldId="290"/>
            <ac:spMk id="15" creationId="{99AC1AEE-0394-30E5-13ED-22B572A53515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1" creationId="{B30F776F-36A8-4876-115D-FB0B6EE2D8C2}"/>
          </ac:spMkLst>
        </pc:spChg>
        <pc:spChg chg="del">
          <ac:chgData name="Alex Boardman" userId="3c4038fad9741b6e" providerId="LiveId" clId="{0215D334-93E9-491B-9C5F-BBE0204AF1D4}" dt="2024-03-28T09:51:49.228" v="2913" actId="478"/>
          <ac:spMkLst>
            <pc:docMk/>
            <pc:sldMk cId="3266311878" sldId="290"/>
            <ac:spMk id="22" creationId="{B58B6E03-9675-6D49-68E5-E75558F367B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4" creationId="{70B26D12-C1C1-B389-8EEF-F71E3696B138}"/>
          </ac:spMkLst>
        </pc:spChg>
        <pc:spChg chg="del">
          <ac:chgData name="Alex Boardman" userId="3c4038fad9741b6e" providerId="LiveId" clId="{0215D334-93E9-491B-9C5F-BBE0204AF1D4}" dt="2024-03-28T09:51:54.031" v="2914" actId="478"/>
          <ac:spMkLst>
            <pc:docMk/>
            <pc:sldMk cId="3266311878" sldId="290"/>
            <ac:spMk id="26" creationId="{F80B7E08-AA99-7947-FCA9-3C5D6FAF8CC3}"/>
          </ac:spMkLst>
        </pc:sp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4" creationId="{AE2CC56B-5CD3-06EF-3180-F426F1F9E940}"/>
          </ac:picMkLst>
        </pc:picChg>
        <pc:picChg chg="add mod">
          <ac:chgData name="Alex Boardman" userId="3c4038fad9741b6e" providerId="LiveId" clId="{0215D334-93E9-491B-9C5F-BBE0204AF1D4}" dt="2024-03-28T09:52:41.222" v="2929" actId="1076"/>
          <ac:picMkLst>
            <pc:docMk/>
            <pc:sldMk cId="3266311878" sldId="290"/>
            <ac:picMk id="6" creationId="{66A841CD-C2EF-3324-4687-1E064EB8801A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9" creationId="{E1BBA3E3-2D7B-7825-9636-8E9CF1218D1F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11" creationId="{D0E05F71-2C18-9C5F-C3B1-16954B5738E3}"/>
          </ac:picMkLst>
        </pc:picChg>
        <pc:picChg chg="add mod">
          <ac:chgData name="Alex Boardman" userId="3c4038fad9741b6e" providerId="LiveId" clId="{0215D334-93E9-491B-9C5F-BBE0204AF1D4}" dt="2024-03-28T09:56:38.404" v="2982" actId="1076"/>
          <ac:picMkLst>
            <pc:docMk/>
            <pc:sldMk cId="3266311878" sldId="290"/>
            <ac:picMk id="13" creationId="{E62EA8CF-F67A-232D-EA52-3C9CC91AF9E7}"/>
          </ac:picMkLst>
        </pc:picChg>
        <pc:picChg chg="del">
          <ac:chgData name="Alex Boardman" userId="3c4038fad9741b6e" providerId="LiveId" clId="{0215D334-93E9-491B-9C5F-BBE0204AF1D4}" dt="2024-03-28T09:51:49.228" v="2913" actId="478"/>
          <ac:picMkLst>
            <pc:docMk/>
            <pc:sldMk cId="3266311878" sldId="290"/>
            <ac:picMk id="17" creationId="{AC642E09-7ABE-2155-886E-99A78625693A}"/>
          </ac:picMkLst>
        </pc:picChg>
        <pc:picChg chg="del">
          <ac:chgData name="Alex Boardman" userId="3c4038fad9741b6e" providerId="LiveId" clId="{0215D334-93E9-491B-9C5F-BBE0204AF1D4}" dt="2024-03-28T09:51:54.031" v="2914" actId="478"/>
          <ac:picMkLst>
            <pc:docMk/>
            <pc:sldMk cId="3266311878" sldId="290"/>
            <ac:picMk id="31" creationId="{D7521955-1473-BB91-D9D7-BCACDEFE87C9}"/>
          </ac:picMkLst>
        </pc:picChg>
      </pc:sldChg>
    </pc:docChg>
  </pc:docChgLst>
  <pc:docChgLst>
    <pc:chgData name="Alex Boardman" userId="3c4038fad9741b6e" providerId="LiveId" clId="{BDF0AB41-EB44-1A43-915E-B500549FAC0C}"/>
    <pc:docChg chg="undo redo custSel modSld">
      <pc:chgData name="Alex Boardman" userId="3c4038fad9741b6e" providerId="LiveId" clId="{BDF0AB41-EB44-1A43-915E-B500549FAC0C}" dt="2024-03-28T08:39:59.361" v="783" actId="20577"/>
      <pc:docMkLst>
        <pc:docMk/>
      </pc:docMkLst>
      <pc:sldChg chg="delSp modSp delAnim">
        <pc:chgData name="Alex Boardman" userId="3c4038fad9741b6e" providerId="LiveId" clId="{BDF0AB41-EB44-1A43-915E-B500549FAC0C}" dt="2024-03-27T23:19:26.500" v="5" actId="1076"/>
        <pc:sldMkLst>
          <pc:docMk/>
          <pc:sldMk cId="863790732" sldId="274"/>
        </pc:sldMkLst>
        <pc:spChg chg="mod">
          <ac:chgData name="Alex Boardman" userId="3c4038fad9741b6e" providerId="LiveId" clId="{BDF0AB41-EB44-1A43-915E-B500549FAC0C}" dt="2024-03-27T23:19:26.500" v="5" actId="1076"/>
          <ac:spMkLst>
            <pc:docMk/>
            <pc:sldMk cId="863790732" sldId="274"/>
            <ac:spMk id="7" creationId="{A530CB02-875B-D904-4318-F29E80CB2D92}"/>
          </ac:spMkLst>
        </pc:spChg>
        <pc:picChg chg="del">
          <ac:chgData name="Alex Boardman" userId="3c4038fad9741b6e" providerId="LiveId" clId="{BDF0AB41-EB44-1A43-915E-B500549FAC0C}" dt="2024-03-27T23:19:18.712" v="4" actId="21"/>
          <ac:picMkLst>
            <pc:docMk/>
            <pc:sldMk cId="863790732" sldId="274"/>
            <ac:picMk id="3" creationId="{1AE8F9CA-1572-2B40-765D-591B2E64E4B1}"/>
          </ac:picMkLst>
        </pc:picChg>
      </pc:sldChg>
      <pc:sldChg chg="modNotesTx">
        <pc:chgData name="Alex Boardman" userId="3c4038fad9741b6e" providerId="LiveId" clId="{BDF0AB41-EB44-1A43-915E-B500549FAC0C}" dt="2024-03-28T08:36:34.025" v="756" actId="20577"/>
        <pc:sldMkLst>
          <pc:docMk/>
          <pc:sldMk cId="1192762767" sldId="277"/>
        </pc:sldMkLst>
      </pc:sldChg>
      <pc:sldChg chg="modNotesTx">
        <pc:chgData name="Alex Boardman" userId="3c4038fad9741b6e" providerId="LiveId" clId="{BDF0AB41-EB44-1A43-915E-B500549FAC0C}" dt="2024-03-28T08:39:59.361" v="783" actId="20577"/>
        <pc:sldMkLst>
          <pc:docMk/>
          <pc:sldMk cId="53517019" sldId="278"/>
        </pc:sldMkLst>
      </pc:sldChg>
      <pc:sldChg chg="modNotesTx">
        <pc:chgData name="Alex Boardman" userId="3c4038fad9741b6e" providerId="LiveId" clId="{BDF0AB41-EB44-1A43-915E-B500549FAC0C}" dt="2024-03-28T08:38:43.273" v="774" actId="20577"/>
        <pc:sldMkLst>
          <pc:docMk/>
          <pc:sldMk cId="1180226362" sldId="282"/>
        </pc:sldMkLst>
      </pc:sldChg>
      <pc:sldChg chg="modNotesTx">
        <pc:chgData name="Alex Boardman" userId="3c4038fad9741b6e" providerId="LiveId" clId="{BDF0AB41-EB44-1A43-915E-B500549FAC0C}" dt="2024-03-28T08:36:55.573" v="758" actId="20577"/>
        <pc:sldMkLst>
          <pc:docMk/>
          <pc:sldMk cId="4084369709" sldId="284"/>
        </pc:sldMkLst>
      </pc:sldChg>
      <pc:sldChg chg="modNotesTx">
        <pc:chgData name="Alex Boardman" userId="3c4038fad9741b6e" providerId="LiveId" clId="{BDF0AB41-EB44-1A43-915E-B500549FAC0C}" dt="2024-03-28T08:33:51.404" v="488" actId="20577"/>
        <pc:sldMkLst>
          <pc:docMk/>
          <pc:sldMk cId="4260039878" sldId="285"/>
        </pc:sldMkLst>
      </pc:sldChg>
      <pc:sldChg chg="delSp modSp delAnim">
        <pc:chgData name="Alex Boardman" userId="3c4038fad9741b6e" providerId="LiveId" clId="{BDF0AB41-EB44-1A43-915E-B500549FAC0C}" dt="2024-03-27T23:18:13.625" v="2" actId="1076"/>
        <pc:sldMkLst>
          <pc:docMk/>
          <pc:sldMk cId="2875030151" sldId="286"/>
        </pc:sldMkLst>
        <pc:picChg chg="mod">
          <ac:chgData name="Alex Boardman" userId="3c4038fad9741b6e" providerId="LiveId" clId="{BDF0AB41-EB44-1A43-915E-B500549FAC0C}" dt="2024-03-27T23:18:13.625" v="2" actId="1076"/>
          <ac:picMkLst>
            <pc:docMk/>
            <pc:sldMk cId="2875030151" sldId="286"/>
            <ac:picMk id="4" creationId="{340E9B7B-0456-919C-2514-5093DA9E5FB2}"/>
          </ac:picMkLst>
        </pc:picChg>
        <pc:picChg chg="del">
          <ac:chgData name="Alex Boardman" userId="3c4038fad9741b6e" providerId="LiveId" clId="{BDF0AB41-EB44-1A43-915E-B500549FAC0C}" dt="2024-03-27T23:18:06.360" v="1" actId="21"/>
          <ac:picMkLst>
            <pc:docMk/>
            <pc:sldMk cId="2875030151" sldId="286"/>
            <ac:picMk id="6" creationId="{A5EED276-F7BA-F241-9DB0-DA4DE0F9C11C}"/>
          </ac:picMkLst>
        </pc:picChg>
      </pc:sldChg>
      <pc:sldChg chg="modSp modNotesTx">
        <pc:chgData name="Alex Boardman" userId="3c4038fad9741b6e" providerId="LiveId" clId="{BDF0AB41-EB44-1A43-915E-B500549FAC0C}" dt="2024-03-28T08:34:54.572" v="495" actId="20577"/>
        <pc:sldMkLst>
          <pc:docMk/>
          <pc:sldMk cId="387407544" sldId="288"/>
        </pc:sldMkLst>
        <pc:spChg chg="mod">
          <ac:chgData name="Alex Boardman" userId="3c4038fad9741b6e" providerId="LiveId" clId="{BDF0AB41-EB44-1A43-915E-B500549FAC0C}" dt="2024-03-28T08:29:47.083" v="49" actId="1076"/>
          <ac:spMkLst>
            <pc:docMk/>
            <pc:sldMk cId="387407544" sldId="288"/>
            <ac:spMk id="2" creationId="{5644A9D2-CDB9-CE41-2399-FA8C221EB3F8}"/>
          </ac:spMkLst>
        </pc:sp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F40B67-72A9-4989-8D2F-87E1CAA31609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88" indent="-247688">
              <a:buAutoNum type="arabicParenR"/>
            </a:pPr>
            <a:r>
              <a:rPr lang="en-GB" dirty="0"/>
              <a:t>Classification problem – predicting race winners</a:t>
            </a:r>
          </a:p>
          <a:p>
            <a:pPr marL="247688" indent="-247688">
              <a:buAutoNum type="arabicParenR"/>
            </a:pPr>
            <a:endParaRPr lang="en-GB" dirty="0"/>
          </a:p>
          <a:p>
            <a:pPr marL="247688" indent="-247688">
              <a:buAutoNum type="arabicParenR"/>
            </a:pPr>
            <a:r>
              <a:rPr lang="en-GB" dirty="0"/>
              <a:t>This is a binary problem – win or don’t win</a:t>
            </a:r>
          </a:p>
          <a:p>
            <a:pPr marL="247688" indent="-247688">
              <a:buAutoNum type="arabicParenR"/>
            </a:pPr>
            <a:endParaRPr lang="en-GB" dirty="0"/>
          </a:p>
          <a:p>
            <a:pPr marL="247688" indent="-247688">
              <a:buAutoNum type="arabicParenR"/>
            </a:pPr>
            <a:r>
              <a:rPr lang="en-GB" dirty="0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During Sprint 2,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removed in-race data like pit stop counts, which aren't known beforehand and therefore don't aid in pre-race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defTabSz="990752">
              <a:buFont typeface="Arial" panose="020B0604020202020204" pitchFamily="34" charset="0"/>
              <a:buChar char="•"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88" indent="-247688">
              <a:buAutoNum type="arabicParenR"/>
            </a:pPr>
            <a:r>
              <a:rPr lang="en-GB" dirty="0"/>
              <a:t>Slide illustrates that there is a major class imbalance between the majority and minority class</a:t>
            </a:r>
          </a:p>
          <a:p>
            <a:pPr marL="247688" indent="-247688">
              <a:buAutoNum type="arabicParenR"/>
            </a:pPr>
            <a:endParaRPr lang="en-GB" dirty="0"/>
          </a:p>
          <a:p>
            <a:pPr marL="247688" indent="-247688">
              <a:buAutoNum type="arabicParenR"/>
            </a:pPr>
            <a:r>
              <a:rPr lang="en-GB" dirty="0"/>
              <a:t>Some models tend to be biased towards the predicting the majority class</a:t>
            </a:r>
          </a:p>
          <a:p>
            <a:pPr marL="247688" indent="-247688">
              <a:buAutoNum type="arabicParenR"/>
            </a:pPr>
            <a:endParaRPr lang="en-GB" dirty="0"/>
          </a:p>
          <a:p>
            <a:pPr marL="247688" indent="-247688">
              <a:buAutoNum type="arabicParenR"/>
            </a:pPr>
            <a:r>
              <a:rPr lang="en-GB" dirty="0"/>
              <a:t>That is not helpful for a project when we are looking for race winners (similar to a fraud situation, which happens rarely, but is important to find.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65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  <a:endParaRPr lang="en-GB" dirty="0"/>
          </a:p>
          <a:p>
            <a:pPr marL="185766" indent="-185766">
              <a:buFontTx/>
              <a:buChar char="-"/>
            </a:pPr>
            <a:endParaRPr lang="en-GB" dirty="0"/>
          </a:p>
          <a:p>
            <a:pPr marL="185766" indent="-185766" defTabSz="990752">
              <a:buFontTx/>
              <a:buChar char="-"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85766" indent="-185766" defTabSz="990752">
              <a:buFontTx/>
              <a:buChar char="-"/>
              <a:defRPr/>
            </a:pPr>
            <a:endParaRPr lang="en-GB"/>
          </a:p>
          <a:p>
            <a:pPr marL="185766" indent="-185766" defTabSz="990752">
              <a:buFontTx/>
              <a:buChar char="-"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85766" indent="-185766" defTabSz="990752">
              <a:buFontTx/>
              <a:buChar char="-"/>
              <a:defRPr/>
            </a:pPr>
            <a:endParaRPr lang="en-GB"/>
          </a:p>
          <a:p>
            <a:pPr marL="185766" indent="-185766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en-GB"/>
              <a:t>The slide displays a scatter plot of the original dataset against the SMOTE resampled data, visualized through principal component analysis (PCA).</a:t>
            </a:r>
            <a:endParaRPr lang="en-GB" dirty="0"/>
          </a:p>
          <a:p>
            <a:pPr marL="185766" indent="-185766">
              <a:buFontTx/>
              <a:buChar char="-"/>
            </a:pPr>
            <a:endParaRPr lang="en-GB" dirty="0"/>
          </a:p>
          <a:p>
            <a:pPr marL="185766" indent="-185766">
              <a:buFontTx/>
              <a:buChar char="-"/>
            </a:pPr>
            <a:r>
              <a:rPr lang="en-GB"/>
              <a:t> PCA reduces the data to two dimensions, </a:t>
            </a:r>
            <a:r>
              <a:rPr lang="en-GB" dirty="0"/>
              <a:t>labeled</a:t>
            </a:r>
            <a:r>
              <a:rPr lang="en-GB"/>
              <a:t> here as the 'First Principal Component' and 'Second Principal Component,' which capture the most variance within the dataset, allowing us to see patterns and clusters more clearly.</a:t>
            </a:r>
            <a:endParaRPr lang="en-GB" dirty="0"/>
          </a:p>
          <a:p>
            <a:pPr marL="185766" indent="-185766">
              <a:buFontTx/>
              <a:buChar char="-"/>
            </a:pPr>
            <a:endParaRPr lang="en-GB" dirty="0"/>
          </a:p>
          <a:p>
            <a:pPr marL="185766" indent="-185766">
              <a:buFontTx/>
              <a:buChar char="-"/>
            </a:pPr>
            <a:r>
              <a:rPr lang="en-GB"/>
              <a:t> SMOTE, or Synthetic Minority Over-sampling Technique, is illustrated by the orange dots, showing how it populates the data space with synthetic points to balance the classes. </a:t>
            </a:r>
            <a:endParaRPr lang="en-GB" dirty="0"/>
          </a:p>
          <a:p>
            <a:pPr marL="185766" indent="-185766">
              <a:buFontTx/>
              <a:buChar char="-"/>
            </a:pPr>
            <a:endParaRPr lang="en-GB" dirty="0"/>
          </a:p>
          <a:p>
            <a:pPr marL="185766" indent="-185766">
              <a:buFontTx/>
              <a:buChar char="-"/>
            </a:pPr>
            <a:r>
              <a:rPr lang="en-GB"/>
              <a:t>This balance achieved by SMOTE is crucial for building robust models because it helps to prevent the model from being biased towards the majority class.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5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4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image" Target="../media/image26.png"/><Relationship Id="rId1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</a:t>
            </a:r>
            <a:r>
              <a:rPr lang="en-GB" sz="6600" b="1">
                <a:solidFill>
                  <a:schemeClr val="bg1"/>
                </a:solidFill>
              </a:rPr>
              <a:t>Sprint 2</a:t>
            </a:r>
            <a:endParaRPr lang="en-GB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complex problem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0226321F-8BE6-F773-932F-DAE6A764E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2342735"/>
            <a:ext cx="914400" cy="914400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79724" y="2261326"/>
            <a:ext cx="660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Binary classification problem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: Win (1) or Not Win (0)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>
                <a:solidFill>
                  <a:srgbClr val="0D0D0D"/>
                </a:solidFill>
                <a:latin typeface="Söhne"/>
              </a:rPr>
              <a:t>Models for Sprint 2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Logistic Regression</a:t>
            </a:r>
          </a:p>
          <a:p>
            <a:pPr lvl="1"/>
            <a:r>
              <a:rPr lang="en-GB" sz="3000">
                <a:solidFill>
                  <a:srgbClr val="0D0D0D"/>
                </a:solidFill>
                <a:latin typeface="Söhne"/>
              </a:rPr>
              <a:t>- Decision Tree</a:t>
            </a:r>
          </a:p>
          <a:p>
            <a:pPr lvl="1"/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- Random Forest </a:t>
            </a:r>
            <a:endParaRPr lang="en-GB" sz="3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254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11383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Dataset V2: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focuses on pre-race factors.</a:t>
            </a:r>
            <a:endParaRPr lang="en-GB" sz="300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51138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377072"/>
            <a:ext cx="914400" cy="914400"/>
          </a:xfrm>
          <a:prstGeom prst="rect">
            <a:avLst/>
          </a:prstGeom>
        </p:spPr>
      </p:pic>
      <p:pic>
        <p:nvPicPr>
          <p:cNvPr id="15" name="Graphic 14" descr="Stopwatch with solid fill">
            <a:extLst>
              <a:ext uri="{FF2B5EF4-FFF2-40B4-BE49-F238E27FC236}">
                <a16:creationId xmlns:a16="http://schemas.microsoft.com/office/drawing/2014/main" id="{E0575BD1-68BE-D9A5-EC31-42B167984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7854" y="1975080"/>
            <a:ext cx="914400" cy="914400"/>
          </a:xfrm>
          <a:prstGeom prst="rect">
            <a:avLst/>
          </a:prstGeom>
        </p:spPr>
      </p:pic>
      <p:pic>
        <p:nvPicPr>
          <p:cNvPr id="19" name="Graphic 18" descr="Cut with solid fill">
            <a:extLst>
              <a:ext uri="{FF2B5EF4-FFF2-40B4-BE49-F238E27FC236}">
                <a16:creationId xmlns:a16="http://schemas.microsoft.com/office/drawing/2014/main" id="{672A1534-86AD-ACE7-00E4-AFC1123EB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489694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Excludes in-race statistics: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e.g. pit stops.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337707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Features engineered: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 e.g. cumulative season points</a:t>
            </a:r>
            <a:endParaRPr lang="en-GB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598287" y="489694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Original data trimmed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for predictive relevance.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5562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D7336-B2A8-DC67-C635-F06D8489C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" b="263"/>
          <a:stretch/>
        </p:blipFill>
        <p:spPr>
          <a:xfrm>
            <a:off x="4792849" y="862365"/>
            <a:ext cx="6399465" cy="515021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481175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Dataset is heavily Class Imbalanced…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04B73A-9FE3-8BF9-82CE-DB867FB4E4F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Race Car with solid fill">
            <a:extLst>
              <a:ext uri="{FF2B5EF4-FFF2-40B4-BE49-F238E27FC236}">
                <a16:creationId xmlns:a16="http://schemas.microsoft.com/office/drawing/2014/main" id="{20EFCF2A-256B-E213-CAB2-29E2481E6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6745" y="590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 dirty="0">
                <a:solidFill>
                  <a:srgbClr val="FFFFFF"/>
                </a:solidFill>
                <a:effectLst/>
              </a:rPr>
              <a:t>Logistic Regression Tuned… best</a:t>
            </a:r>
            <a:r>
              <a:rPr lang="en-US" sz="4000" b="1" i="0">
                <a:solidFill>
                  <a:srgbClr val="FFFFFF"/>
                </a:solidFill>
                <a:effectLst/>
              </a:rPr>
              <a:t> of our first models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1A8BB4-22B7-4B6E-4BC5-61B465418ADA}"/>
              </a:ext>
            </a:extLst>
          </p:cNvPr>
          <p:cNvSpPr txBox="1"/>
          <p:nvPr/>
        </p:nvSpPr>
        <p:spPr>
          <a:xfrm>
            <a:off x="963335" y="5637766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28" name="Graphic 27" descr="Scales of justice with solid fill">
            <a:extLst>
              <a:ext uri="{FF2B5EF4-FFF2-40B4-BE49-F238E27FC236}">
                <a16:creationId xmlns:a16="http://schemas.microsoft.com/office/drawing/2014/main" id="{CE1C1271-572A-92C2-3BEE-8F47DA7FD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576888"/>
            <a:ext cx="914400" cy="914400"/>
          </a:xfrm>
          <a:prstGeom prst="rect">
            <a:avLst/>
          </a:prstGeom>
        </p:spPr>
      </p:pic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E6941F6-6BCA-FD33-EEA6-29218153523F}"/>
              </a:ext>
            </a:extLst>
          </p:cNvPr>
          <p:cNvSpPr/>
          <p:nvPr/>
        </p:nvSpPr>
        <p:spPr>
          <a:xfrm>
            <a:off x="5724983" y="310079"/>
            <a:ext cx="5610887" cy="251918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43%</a:t>
            </a:r>
          </a:p>
          <a:p>
            <a:pPr algn="ctr"/>
            <a:r>
              <a:rPr lang="en-GB" sz="2400" i="1"/>
              <a:t>Recall : 32%|Precision : 64%</a:t>
            </a:r>
          </a:p>
        </p:txBody>
      </p:sp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D4DB-200C-0185-4B58-33E50DF8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00" y="2006226"/>
            <a:ext cx="3201366" cy="2774160"/>
          </a:xfrm>
        </p:spPr>
        <p:txBody>
          <a:bodyPr anchor="b">
            <a:normAutofit fontScale="90000"/>
          </a:bodyPr>
          <a:lstStyle/>
          <a:p>
            <a:r>
              <a:rPr lang="en-GB" sz="4000" b="1" i="0">
                <a:solidFill>
                  <a:schemeClr val="bg1"/>
                </a:solidFill>
                <a:effectLst/>
              </a:rPr>
              <a:t>Data Pit Stop: SMOTE's Role in Tuning Predictive Models</a:t>
            </a:r>
            <a:endParaRPr lang="en-GB" sz="4000" b="1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3BB52B-C32C-0D72-6DFF-F84F1678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586855"/>
            <a:ext cx="7223670" cy="56129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D50357-0787-5A30-37A5-27662F1AA20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550E1066-1715-99EA-5652-74D6C47F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85" y="5926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– Produced the best models so far…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877BD-7D0A-0B27-6F77-BADADCC993E6}"/>
              </a:ext>
            </a:extLst>
          </p:cNvPr>
          <p:cNvSpPr txBox="1"/>
          <p:nvPr/>
        </p:nvSpPr>
        <p:spPr>
          <a:xfrm>
            <a:off x="9141125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225F2222-A18E-0029-1F2D-4BB178435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790" y="329954"/>
            <a:ext cx="914400" cy="914400"/>
          </a:xfrm>
          <a:prstGeom prst="rect">
            <a:avLst/>
          </a:prstGeom>
        </p:spPr>
      </p:pic>
      <p:pic>
        <p:nvPicPr>
          <p:cNvPr id="21" name="Picture 2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EC06573-89E9-8681-1D5A-5507ECA40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46" y="1574308"/>
            <a:ext cx="10014401" cy="49692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5B551-5536-9A17-089E-2186D3BBB09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Race Car with solid fill">
            <a:extLst>
              <a:ext uri="{FF2B5EF4-FFF2-40B4-BE49-F238E27FC236}">
                <a16:creationId xmlns:a16="http://schemas.microsoft.com/office/drawing/2014/main" id="{B65FF6E9-1A89-A85A-C39A-5F0FDB1B5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925" y="5943600"/>
            <a:ext cx="914400" cy="914400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C39CA1EB-CC5A-5DA0-29A7-63036A5D1B7F}"/>
              </a:ext>
            </a:extLst>
          </p:cNvPr>
          <p:cNvSpPr/>
          <p:nvPr/>
        </p:nvSpPr>
        <p:spPr>
          <a:xfrm flipH="1">
            <a:off x="3586381" y="2173410"/>
            <a:ext cx="6639526" cy="29830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/>
              <a:t>Model Accuracy : 95%</a:t>
            </a:r>
          </a:p>
          <a:p>
            <a:pPr algn="ctr"/>
            <a:r>
              <a:rPr lang="en-GB" sz="3200" b="1"/>
              <a:t>Class 1 F1 : 49%</a:t>
            </a:r>
          </a:p>
          <a:p>
            <a:pPr algn="ctr"/>
            <a:r>
              <a:rPr lang="en-GB" sz="2800" i="1"/>
              <a:t>Recall : 47% |Precision : 51%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E647C1-E269-E474-E999-83726643EDA8}"/>
              </a:ext>
            </a:extLst>
          </p:cNvPr>
          <p:cNvCxnSpPr/>
          <p:nvPr/>
        </p:nvCxnSpPr>
        <p:spPr>
          <a:xfrm flipV="1">
            <a:off x="2248930" y="2940908"/>
            <a:ext cx="7349395" cy="1742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Next Steps for Sprint 3…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218517"/>
            <a:ext cx="61685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Further Feature Engineering: </a:t>
            </a:r>
            <a:r>
              <a:rPr lang="en-GB" sz="2800">
                <a:solidFill>
                  <a:srgbClr val="0D0D0D"/>
                </a:solidFill>
                <a:latin typeface="Söhne"/>
              </a:rPr>
              <a:t>enhance predictive power</a:t>
            </a:r>
            <a:endParaRPr lang="en-GB" sz="2800"/>
          </a:p>
        </p:txBody>
      </p:sp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5788" y="21529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1462180"/>
            <a:ext cx="6172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Test Other Methods To Reduce Class Imbalance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2582143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D0D0D"/>
                </a:solidFill>
                <a:latin typeface="Söhne"/>
              </a:rPr>
              <a:t>Further Modelling Techniques</a:t>
            </a:r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GB" sz="2800" b="0" i="0" dirty="0">
                <a:solidFill>
                  <a:srgbClr val="0D0D0D"/>
                </a:solidFill>
                <a:effectLst/>
                <a:latin typeface="Söhne"/>
              </a:rPr>
              <a:t> e.g. </a:t>
            </a:r>
            <a:r>
              <a:rPr lang="en-GB" sz="2800" dirty="0">
                <a:solidFill>
                  <a:srgbClr val="0D0D0D"/>
                </a:solidFill>
                <a:latin typeface="Söhne"/>
              </a:rPr>
              <a:t>XG Boost &amp; NN</a:t>
            </a:r>
            <a:endParaRPr lang="en-GB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647420" y="3835708"/>
            <a:ext cx="6642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Profit and Loss Analysis: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Make money?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4" name="Graphic 3" descr="Scales of justice with solid fill">
            <a:extLst>
              <a:ext uri="{FF2B5EF4-FFF2-40B4-BE49-F238E27FC236}">
                <a16:creationId xmlns:a16="http://schemas.microsoft.com/office/drawing/2014/main" id="{AE2CC56B-5CD3-06EF-3180-F426F1F9E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5788" y="1424444"/>
            <a:ext cx="914400" cy="914400"/>
          </a:xfrm>
          <a:prstGeom prst="rect">
            <a:avLst/>
          </a:prstGeom>
        </p:spPr>
      </p:pic>
      <p:pic>
        <p:nvPicPr>
          <p:cNvPr id="9" name="Graphic 8" descr="Blueprint with solid fill">
            <a:extLst>
              <a:ext uri="{FF2B5EF4-FFF2-40B4-BE49-F238E27FC236}">
                <a16:creationId xmlns:a16="http://schemas.microsoft.com/office/drawing/2014/main" id="{E1BBA3E3-2D7B-7825-9636-8E9CF1218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5788" y="2556120"/>
            <a:ext cx="914400" cy="914400"/>
          </a:xfrm>
          <a:prstGeom prst="rect">
            <a:avLst/>
          </a:prstGeom>
        </p:spPr>
      </p:pic>
      <p:pic>
        <p:nvPicPr>
          <p:cNvPr id="17" name="Graphic 16" descr="Treasure chest with solid fill">
            <a:extLst>
              <a:ext uri="{FF2B5EF4-FFF2-40B4-BE49-F238E27FC236}">
                <a16:creationId xmlns:a16="http://schemas.microsoft.com/office/drawing/2014/main" id="{AC642E09-7ABE-2155-886E-99A786256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5788" y="376935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0F776F-36A8-4876-115D-FB0B6EE2D8C2}"/>
              </a:ext>
            </a:extLst>
          </p:cNvPr>
          <p:cNvSpPr txBox="1"/>
          <p:nvPr/>
        </p:nvSpPr>
        <p:spPr>
          <a:xfrm>
            <a:off x="5647420" y="4918766"/>
            <a:ext cx="6642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>
                <a:solidFill>
                  <a:srgbClr val="0D0D0D"/>
                </a:solidFill>
                <a:effectLst/>
                <a:latin typeface="Söhne"/>
              </a:rPr>
              <a:t>Model Interpretation </a:t>
            </a:r>
            <a:r>
              <a:rPr lang="en-GB" sz="2800" i="0">
                <a:solidFill>
                  <a:srgbClr val="0D0D0D"/>
                </a:solidFill>
                <a:effectLst/>
                <a:latin typeface="Söhne"/>
              </a:rPr>
              <a:t>: What makes a winner?</a:t>
            </a:r>
            <a:endParaRPr lang="en-GB" sz="2800" b="0" i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31" name="Graphic 30" descr="Trophy with solid fill">
            <a:extLst>
              <a:ext uri="{FF2B5EF4-FFF2-40B4-BE49-F238E27FC236}">
                <a16:creationId xmlns:a16="http://schemas.microsoft.com/office/drawing/2014/main" id="{D7521955-1473-BB91-D9D7-BCACDEFE87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5788" y="5019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Alternative Naïve Model…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841CD-C2EF-3324-4687-1E064EB8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72" y="1685755"/>
            <a:ext cx="7751592" cy="3323628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E62EA8CF-F67A-232D-EA52-3C9CC91AF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8" y="561360"/>
            <a:ext cx="11430000" cy="5715000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99AC1AEE-0394-30E5-13ED-22B572A53515}"/>
              </a:ext>
            </a:extLst>
          </p:cNvPr>
          <p:cNvSpPr/>
          <p:nvPr/>
        </p:nvSpPr>
        <p:spPr>
          <a:xfrm flipH="1">
            <a:off x="778826" y="70350"/>
            <a:ext cx="4609070" cy="2606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Not a bad idea…</a:t>
            </a:r>
          </a:p>
        </p:txBody>
      </p:sp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1056</Words>
  <Application>Microsoft Office PowerPoint</Application>
  <PresentationFormat>Widescreen</PresentationFormat>
  <Paragraphs>98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Data Overview and Changes</vt:lpstr>
      <vt:lpstr>Dataset is heavily Class Imbalanced…</vt:lpstr>
      <vt:lpstr>Logistic Regression Tuned… best of our first models</vt:lpstr>
      <vt:lpstr>Data Pit Stop: SMOTE's Role in Tuning Predictive Models</vt:lpstr>
      <vt:lpstr>SMOTE – Produced the best models so far…</vt:lpstr>
      <vt:lpstr>Next Steps for Sprint 3…</vt:lpstr>
      <vt:lpstr>Alternative Naïve Model…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1</cp:revision>
  <cp:lastPrinted>2024-04-10T09:10:19Z</cp:lastPrinted>
  <dcterms:created xsi:type="dcterms:W3CDTF">2024-02-04T09:38:08Z</dcterms:created>
  <dcterms:modified xsi:type="dcterms:W3CDTF">2024-04-10T09:11:08Z</dcterms:modified>
</cp:coreProperties>
</file>